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 id="2147483688" r:id="rId6"/>
    <p:sldMasterId id="2147483706" r:id="rId7"/>
    <p:sldMasterId id="2147483719" r:id="rId8"/>
    <p:sldMasterId id="2147483734" r:id="rId9"/>
  </p:sldMasterIdLst>
  <p:notesMasterIdLst>
    <p:notesMasterId r:id="rId67"/>
  </p:notesMasterIdLst>
  <p:sldIdLst>
    <p:sldId id="256" r:id="rId10"/>
    <p:sldId id="341" r:id="rId11"/>
    <p:sldId id="342" r:id="rId12"/>
    <p:sldId id="258" r:id="rId13"/>
    <p:sldId id="357" r:id="rId14"/>
    <p:sldId id="524" r:id="rId15"/>
    <p:sldId id="332" r:id="rId16"/>
    <p:sldId id="266" r:id="rId17"/>
    <p:sldId id="259" r:id="rId18"/>
    <p:sldId id="319" r:id="rId19"/>
    <p:sldId id="299" r:id="rId20"/>
    <p:sldId id="321" r:id="rId21"/>
    <p:sldId id="322" r:id="rId22"/>
    <p:sldId id="338" r:id="rId23"/>
    <p:sldId id="339" r:id="rId24"/>
    <p:sldId id="340" r:id="rId25"/>
    <p:sldId id="525" r:id="rId26"/>
    <p:sldId id="300" r:id="rId27"/>
    <p:sldId id="344" r:id="rId28"/>
    <p:sldId id="323" r:id="rId29"/>
    <p:sldId id="260" r:id="rId30"/>
    <p:sldId id="265" r:id="rId31"/>
    <p:sldId id="345" r:id="rId32"/>
    <p:sldId id="335" r:id="rId33"/>
    <p:sldId id="337" r:id="rId34"/>
    <p:sldId id="336" r:id="rId35"/>
    <p:sldId id="301" r:id="rId36"/>
    <p:sldId id="326" r:id="rId37"/>
    <p:sldId id="263" r:id="rId38"/>
    <p:sldId id="353" r:id="rId39"/>
    <p:sldId id="354" r:id="rId40"/>
    <p:sldId id="355" r:id="rId41"/>
    <p:sldId id="303" r:id="rId42"/>
    <p:sldId id="330" r:id="rId43"/>
    <p:sldId id="304" r:id="rId44"/>
    <p:sldId id="349" r:id="rId45"/>
    <p:sldId id="275" r:id="rId46"/>
    <p:sldId id="279" r:id="rId47"/>
    <p:sldId id="306" r:id="rId48"/>
    <p:sldId id="281" r:id="rId49"/>
    <p:sldId id="280" r:id="rId50"/>
    <p:sldId id="307" r:id="rId51"/>
    <p:sldId id="350" r:id="rId52"/>
    <p:sldId id="267" r:id="rId53"/>
    <p:sldId id="318" r:id="rId54"/>
    <p:sldId id="308" r:id="rId55"/>
    <p:sldId id="264" r:id="rId56"/>
    <p:sldId id="309" r:id="rId57"/>
    <p:sldId id="505" r:id="rId58"/>
    <p:sldId id="305" r:id="rId59"/>
    <p:sldId id="523" r:id="rId60"/>
    <p:sldId id="334" r:id="rId61"/>
    <p:sldId id="315" r:id="rId62"/>
    <p:sldId id="314" r:id="rId63"/>
    <p:sldId id="352" r:id="rId64"/>
    <p:sldId id="343" r:id="rId65"/>
    <p:sldId id="316" r:id="rId66"/>
  </p:sldIdLst>
  <p:sldSz cx="9144000" cy="6858000" type="screen4x3"/>
  <p:notesSz cx="6858000" cy="9926638"/>
  <p:defaultTextStyle>
    <a:defPPr>
      <a:defRPr lang="sk-SK"/>
    </a:defPPr>
    <a:lvl1pPr algn="l" rtl="0" fontAlgn="base">
      <a:spcBef>
        <a:spcPct val="0"/>
      </a:spcBef>
      <a:spcAft>
        <a:spcPct val="0"/>
      </a:spcAft>
      <a:defRPr kern="1200">
        <a:solidFill>
          <a:schemeClr val="tx1"/>
        </a:solidFill>
        <a:latin typeface="Arial" charset="0"/>
        <a:ea typeface="+mn-ea"/>
        <a:cs typeface="Times New Roman" pitchFamily="18" charset="0"/>
      </a:defRPr>
    </a:lvl1pPr>
    <a:lvl2pPr marL="457200" algn="l" rtl="0" fontAlgn="base">
      <a:spcBef>
        <a:spcPct val="0"/>
      </a:spcBef>
      <a:spcAft>
        <a:spcPct val="0"/>
      </a:spcAft>
      <a:defRPr kern="1200">
        <a:solidFill>
          <a:schemeClr val="tx1"/>
        </a:solidFill>
        <a:latin typeface="Arial" charset="0"/>
        <a:ea typeface="+mn-ea"/>
        <a:cs typeface="Times New Roman" pitchFamily="18" charset="0"/>
      </a:defRPr>
    </a:lvl2pPr>
    <a:lvl3pPr marL="914400" algn="l" rtl="0" fontAlgn="base">
      <a:spcBef>
        <a:spcPct val="0"/>
      </a:spcBef>
      <a:spcAft>
        <a:spcPct val="0"/>
      </a:spcAft>
      <a:defRPr kern="1200">
        <a:solidFill>
          <a:schemeClr val="tx1"/>
        </a:solidFill>
        <a:latin typeface="Arial" charset="0"/>
        <a:ea typeface="+mn-ea"/>
        <a:cs typeface="Times New Roman" pitchFamily="18" charset="0"/>
      </a:defRPr>
    </a:lvl3pPr>
    <a:lvl4pPr marL="1371600" algn="l" rtl="0" fontAlgn="base">
      <a:spcBef>
        <a:spcPct val="0"/>
      </a:spcBef>
      <a:spcAft>
        <a:spcPct val="0"/>
      </a:spcAft>
      <a:defRPr kern="1200">
        <a:solidFill>
          <a:schemeClr val="tx1"/>
        </a:solidFill>
        <a:latin typeface="Arial" charset="0"/>
        <a:ea typeface="+mn-ea"/>
        <a:cs typeface="Times New Roman" pitchFamily="18" charset="0"/>
      </a:defRPr>
    </a:lvl4pPr>
    <a:lvl5pPr marL="1828800" algn="l" rtl="0" fontAlgn="base">
      <a:spcBef>
        <a:spcPct val="0"/>
      </a:spcBef>
      <a:spcAft>
        <a:spcPct val="0"/>
      </a:spcAft>
      <a:defRPr kern="1200">
        <a:solidFill>
          <a:schemeClr val="tx1"/>
        </a:solidFill>
        <a:latin typeface="Arial" charset="0"/>
        <a:ea typeface="+mn-ea"/>
        <a:cs typeface="Times New Roman" pitchFamily="18" charset="0"/>
      </a:defRPr>
    </a:lvl5pPr>
    <a:lvl6pPr marL="2286000" algn="l" defTabSz="914400" rtl="0" eaLnBrk="1" latinLnBrk="0" hangingPunct="1">
      <a:defRPr kern="1200">
        <a:solidFill>
          <a:schemeClr val="tx1"/>
        </a:solidFill>
        <a:latin typeface="Arial" charset="0"/>
        <a:ea typeface="+mn-ea"/>
        <a:cs typeface="Times New Roman" pitchFamily="18" charset="0"/>
      </a:defRPr>
    </a:lvl6pPr>
    <a:lvl7pPr marL="2743200" algn="l" defTabSz="914400" rtl="0" eaLnBrk="1" latinLnBrk="0" hangingPunct="1">
      <a:defRPr kern="1200">
        <a:solidFill>
          <a:schemeClr val="tx1"/>
        </a:solidFill>
        <a:latin typeface="Arial" charset="0"/>
        <a:ea typeface="+mn-ea"/>
        <a:cs typeface="Times New Roman" pitchFamily="18" charset="0"/>
      </a:defRPr>
    </a:lvl7pPr>
    <a:lvl8pPr marL="3200400" algn="l" defTabSz="914400" rtl="0" eaLnBrk="1" latinLnBrk="0" hangingPunct="1">
      <a:defRPr kern="1200">
        <a:solidFill>
          <a:schemeClr val="tx1"/>
        </a:solidFill>
        <a:latin typeface="Arial" charset="0"/>
        <a:ea typeface="+mn-ea"/>
        <a:cs typeface="Times New Roman" pitchFamily="18" charset="0"/>
      </a:defRPr>
    </a:lvl8pPr>
    <a:lvl9pPr marL="3657600" algn="l" defTabSz="914400" rtl="0" eaLnBrk="1" latinLnBrk="0" hangingPunct="1">
      <a:defRPr kern="1200">
        <a:solidFill>
          <a:schemeClr val="tx1"/>
        </a:solidFill>
        <a:latin typeface="Arial" charset="0"/>
        <a:ea typeface="+mn-ea"/>
        <a:cs typeface="Times New Roman" pitchFamily="18"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1111"/>
    <a:srgbClr val="FFFF00"/>
    <a:srgbClr val="F6FB21"/>
    <a:srgbClr val="E1F527"/>
    <a:srgbClr val="DEF40C"/>
    <a:srgbClr val="0D0DF3"/>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28" autoAdjust="0"/>
    <p:restoredTop sz="94693" autoAdjust="0"/>
  </p:normalViewPr>
  <p:slideViewPr>
    <p:cSldViewPr>
      <p:cViewPr varScale="1">
        <p:scale>
          <a:sx n="108" d="100"/>
          <a:sy n="108" d="100"/>
        </p:scale>
        <p:origin x="1734"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56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notesMaster" Target="notesMasters/notesMaster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dlecik, Jaroslav" userId="893c5232-1610-44c9-ae7d-9963dcc27059" providerId="ADAL" clId="{4596ABD6-756C-4B8F-9DDD-F619230FA370}"/>
    <pc:docChg chg="modSld">
      <pc:chgData name="Kadlecik, Jaroslav" userId="893c5232-1610-44c9-ae7d-9963dcc27059" providerId="ADAL" clId="{4596ABD6-756C-4B8F-9DDD-F619230FA370}" dt="2021-09-10T07:41:28.795" v="18" actId="20577"/>
      <pc:docMkLst>
        <pc:docMk/>
      </pc:docMkLst>
      <pc:sldChg chg="modSp mod">
        <pc:chgData name="Kadlecik, Jaroslav" userId="893c5232-1610-44c9-ae7d-9963dcc27059" providerId="ADAL" clId="{4596ABD6-756C-4B8F-9DDD-F619230FA370}" dt="2021-09-10T07:41:28.795" v="18" actId="20577"/>
        <pc:sldMkLst>
          <pc:docMk/>
          <pc:sldMk cId="0" sldId="256"/>
        </pc:sldMkLst>
        <pc:spChg chg="mod">
          <ac:chgData name="Kadlecik, Jaroslav" userId="893c5232-1610-44c9-ae7d-9963dcc27059" providerId="ADAL" clId="{4596ABD6-756C-4B8F-9DDD-F619230FA370}" dt="2021-09-10T07:41:28.795" v="18" actId="20577"/>
          <ac:spMkLst>
            <pc:docMk/>
            <pc:sldMk cId="0" sldId="256"/>
            <ac:spMk id="96257" creationId="{00000000-0000-0000-0000-000000000000}"/>
          </ac:spMkLst>
        </pc:spChg>
      </pc:sldChg>
    </pc:docChg>
  </pc:docChgLst>
  <pc:docChgLst>
    <pc:chgData name="Kadlecik, Jaroslav" userId="893c5232-1610-44c9-ae7d-9963dcc27059" providerId="ADAL" clId="{5E78F469-9CA4-44C2-8363-C01F42E16215}"/>
    <pc:docChg chg="modSld modNotesMaster">
      <pc:chgData name="Kadlecik, Jaroslav" userId="893c5232-1610-44c9-ae7d-9963dcc27059" providerId="ADAL" clId="{5E78F469-9CA4-44C2-8363-C01F42E16215}" dt="2021-05-13T06:25:08.859" v="171" actId="20577"/>
      <pc:docMkLst>
        <pc:docMk/>
      </pc:docMkLst>
      <pc:sldChg chg="modSp mod">
        <pc:chgData name="Kadlecik, Jaroslav" userId="893c5232-1610-44c9-ae7d-9963dcc27059" providerId="ADAL" clId="{5E78F469-9CA4-44C2-8363-C01F42E16215}" dt="2021-05-13T06:25:08.859" v="171" actId="20577"/>
        <pc:sldMkLst>
          <pc:docMk/>
          <pc:sldMk cId="0" sldId="256"/>
        </pc:sldMkLst>
        <pc:spChg chg="mod">
          <ac:chgData name="Kadlecik, Jaroslav" userId="893c5232-1610-44c9-ae7d-9963dcc27059" providerId="ADAL" clId="{5E78F469-9CA4-44C2-8363-C01F42E16215}" dt="2021-05-13T06:22:43.042" v="51" actId="20577"/>
          <ac:spMkLst>
            <pc:docMk/>
            <pc:sldMk cId="0" sldId="256"/>
            <ac:spMk id="96257" creationId="{00000000-0000-0000-0000-000000000000}"/>
          </ac:spMkLst>
        </pc:spChg>
        <pc:spChg chg="mod">
          <ac:chgData name="Kadlecik, Jaroslav" userId="893c5232-1610-44c9-ae7d-9963dcc27059" providerId="ADAL" clId="{5E78F469-9CA4-44C2-8363-C01F42E16215}" dt="2021-05-13T06:25:08.859" v="171" actId="20577"/>
          <ac:spMkLst>
            <pc:docMk/>
            <pc:sldMk cId="0" sldId="256"/>
            <ac:spMk id="96259" creationId="{00000000-0000-0000-0000-000000000000}"/>
          </ac:spMkLst>
        </pc:spChg>
      </pc:sldChg>
      <pc:sldChg chg="modNotes">
        <pc:chgData name="Kadlecik, Jaroslav" userId="893c5232-1610-44c9-ae7d-9963dcc27059" providerId="ADAL" clId="{5E78F469-9CA4-44C2-8363-C01F42E16215}" dt="2021-05-13T06:22:56.459" v="52"/>
        <pc:sldMkLst>
          <pc:docMk/>
          <pc:sldMk cId="0" sldId="275"/>
        </pc:sldMkLst>
      </pc:sldChg>
      <pc:sldChg chg="modNotes">
        <pc:chgData name="Kadlecik, Jaroslav" userId="893c5232-1610-44c9-ae7d-9963dcc27059" providerId="ADAL" clId="{5E78F469-9CA4-44C2-8363-C01F42E16215}" dt="2021-05-13T06:22:56.459" v="52"/>
        <pc:sldMkLst>
          <pc:docMk/>
          <pc:sldMk cId="0" sldId="335"/>
        </pc:sldMkLst>
      </pc:sldChg>
      <pc:sldChg chg="modNotes">
        <pc:chgData name="Kadlecik, Jaroslav" userId="893c5232-1610-44c9-ae7d-9963dcc27059" providerId="ADAL" clId="{5E78F469-9CA4-44C2-8363-C01F42E16215}" dt="2021-05-13T06:22:56.459" v="52"/>
        <pc:sldMkLst>
          <pc:docMk/>
          <pc:sldMk cId="0" sldId="336"/>
        </pc:sldMkLst>
      </pc:sldChg>
      <pc:sldChg chg="modNotes">
        <pc:chgData name="Kadlecik, Jaroslav" userId="893c5232-1610-44c9-ae7d-9963dcc27059" providerId="ADAL" clId="{5E78F469-9CA4-44C2-8363-C01F42E16215}" dt="2021-05-13T06:22:56.459" v="52"/>
        <pc:sldMkLst>
          <pc:docMk/>
          <pc:sldMk cId="0" sldId="33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42" name="Rectangle 2"/>
          <p:cNvSpPr>
            <a:spLocks noGrp="1" noChangeArrowheads="1"/>
          </p:cNvSpPr>
          <p:nvPr>
            <p:ph type="hdr" sz="quarter"/>
          </p:nvPr>
        </p:nvSpPr>
        <p:spPr bwMode="auto">
          <a:xfrm>
            <a:off x="0" y="1"/>
            <a:ext cx="2972547" cy="496332"/>
          </a:xfrm>
          <a:prstGeom prst="rect">
            <a:avLst/>
          </a:prstGeom>
          <a:noFill/>
          <a:ln w="9525">
            <a:noFill/>
            <a:miter lim="800000"/>
            <a:headEnd/>
            <a:tailEnd/>
          </a:ln>
          <a:effectLst/>
        </p:spPr>
        <p:txBody>
          <a:bodyPr vert="horz" wrap="square" lIns="92053" tIns="46026" rIns="92053" bIns="46026" numCol="1" anchor="t" anchorCtr="0" compatLnSpc="1">
            <a:prstTxWarp prst="textNoShape">
              <a:avLst/>
            </a:prstTxWarp>
          </a:bodyPr>
          <a:lstStyle>
            <a:lvl1pPr>
              <a:defRPr sz="1200"/>
            </a:lvl1pPr>
          </a:lstStyle>
          <a:p>
            <a:pPr>
              <a:defRPr/>
            </a:pPr>
            <a:endParaRPr lang="sk-SK"/>
          </a:p>
        </p:txBody>
      </p:sp>
      <p:sp>
        <p:nvSpPr>
          <p:cNvPr id="215043" name="Rectangle 3"/>
          <p:cNvSpPr>
            <a:spLocks noGrp="1" noChangeArrowheads="1"/>
          </p:cNvSpPr>
          <p:nvPr>
            <p:ph type="dt" idx="1"/>
          </p:nvPr>
        </p:nvSpPr>
        <p:spPr bwMode="auto">
          <a:xfrm>
            <a:off x="3883853" y="1"/>
            <a:ext cx="2972547" cy="496332"/>
          </a:xfrm>
          <a:prstGeom prst="rect">
            <a:avLst/>
          </a:prstGeom>
          <a:noFill/>
          <a:ln w="9525">
            <a:noFill/>
            <a:miter lim="800000"/>
            <a:headEnd/>
            <a:tailEnd/>
          </a:ln>
          <a:effectLst/>
        </p:spPr>
        <p:txBody>
          <a:bodyPr vert="horz" wrap="square" lIns="92053" tIns="46026" rIns="92053" bIns="46026" numCol="1" anchor="t" anchorCtr="0" compatLnSpc="1">
            <a:prstTxWarp prst="textNoShape">
              <a:avLst/>
            </a:prstTxWarp>
          </a:bodyPr>
          <a:lstStyle>
            <a:lvl1pPr algn="r">
              <a:defRPr sz="1200"/>
            </a:lvl1pPr>
          </a:lstStyle>
          <a:p>
            <a:pPr>
              <a:defRPr/>
            </a:pPr>
            <a:fld id="{08245953-E203-4F62-85DD-09BF24047EA8}" type="datetimeFigureOut">
              <a:rPr lang="sk-SK"/>
              <a:pPr>
                <a:defRPr/>
              </a:pPr>
              <a:t>10. 9. 2021</a:t>
            </a:fld>
            <a:endParaRPr lang="sk-SK"/>
          </a:p>
        </p:txBody>
      </p:sp>
      <p:sp>
        <p:nvSpPr>
          <p:cNvPr id="95236" name="Rectangle 4"/>
          <p:cNvSpPr>
            <a:spLocks noGrp="1" noRot="1" noChangeAspect="1" noChangeArrowheads="1" noTextEdit="1"/>
          </p:cNvSpPr>
          <p:nvPr>
            <p:ph type="sldImg" idx="2"/>
          </p:nvPr>
        </p:nvSpPr>
        <p:spPr bwMode="auto">
          <a:xfrm>
            <a:off x="947738" y="744538"/>
            <a:ext cx="4964112" cy="3722687"/>
          </a:xfrm>
          <a:prstGeom prst="rect">
            <a:avLst/>
          </a:prstGeom>
          <a:noFill/>
          <a:ln w="9525">
            <a:solidFill>
              <a:srgbClr val="000000"/>
            </a:solidFill>
            <a:miter lim="800000"/>
            <a:headEnd/>
            <a:tailEnd/>
          </a:ln>
        </p:spPr>
      </p:sp>
      <p:sp>
        <p:nvSpPr>
          <p:cNvPr id="215045" name="Rectangle 5"/>
          <p:cNvSpPr>
            <a:spLocks noGrp="1" noChangeArrowheads="1"/>
          </p:cNvSpPr>
          <p:nvPr>
            <p:ph type="body" sz="quarter" idx="3"/>
          </p:nvPr>
        </p:nvSpPr>
        <p:spPr bwMode="auto">
          <a:xfrm>
            <a:off x="685481" y="4714355"/>
            <a:ext cx="5487041" cy="4466988"/>
          </a:xfrm>
          <a:prstGeom prst="rect">
            <a:avLst/>
          </a:prstGeom>
          <a:noFill/>
          <a:ln w="9525">
            <a:noFill/>
            <a:miter lim="800000"/>
            <a:headEnd/>
            <a:tailEnd/>
          </a:ln>
          <a:effectLst/>
        </p:spPr>
        <p:txBody>
          <a:bodyPr vert="horz" wrap="square" lIns="92053" tIns="46026" rIns="92053" bIns="46026" numCol="1" anchor="t" anchorCtr="0" compatLnSpc="1">
            <a:prstTxWarp prst="textNoShape">
              <a:avLst/>
            </a:prstTxWarp>
          </a:bodyPr>
          <a:lstStyle/>
          <a:p>
            <a:pPr lvl="0"/>
            <a:r>
              <a:rPr lang="sk-SK" noProof="0"/>
              <a:t>Klepnutím lze upravit styly předlohy textu.</a:t>
            </a:r>
          </a:p>
          <a:p>
            <a:pPr lvl="1"/>
            <a:r>
              <a:rPr lang="sk-SK" noProof="0"/>
              <a:t>Druhá úroveň</a:t>
            </a:r>
          </a:p>
          <a:p>
            <a:pPr lvl="2"/>
            <a:r>
              <a:rPr lang="sk-SK" noProof="0"/>
              <a:t>Třetí úroveň</a:t>
            </a:r>
          </a:p>
          <a:p>
            <a:pPr lvl="3"/>
            <a:r>
              <a:rPr lang="sk-SK" noProof="0"/>
              <a:t>Čtvrtá úroveň</a:t>
            </a:r>
          </a:p>
          <a:p>
            <a:pPr lvl="4"/>
            <a:r>
              <a:rPr lang="sk-SK" noProof="0"/>
              <a:t>Pátá úroveň</a:t>
            </a:r>
          </a:p>
        </p:txBody>
      </p:sp>
      <p:sp>
        <p:nvSpPr>
          <p:cNvPr id="215046" name="Rectangle 6"/>
          <p:cNvSpPr>
            <a:spLocks noGrp="1" noChangeArrowheads="1"/>
          </p:cNvSpPr>
          <p:nvPr>
            <p:ph type="ftr" sz="quarter" idx="4"/>
          </p:nvPr>
        </p:nvSpPr>
        <p:spPr bwMode="auto">
          <a:xfrm>
            <a:off x="0" y="9428712"/>
            <a:ext cx="2972547" cy="496332"/>
          </a:xfrm>
          <a:prstGeom prst="rect">
            <a:avLst/>
          </a:prstGeom>
          <a:noFill/>
          <a:ln w="9525">
            <a:noFill/>
            <a:miter lim="800000"/>
            <a:headEnd/>
            <a:tailEnd/>
          </a:ln>
          <a:effectLst/>
        </p:spPr>
        <p:txBody>
          <a:bodyPr vert="horz" wrap="square" lIns="92053" tIns="46026" rIns="92053" bIns="46026" numCol="1" anchor="b" anchorCtr="0" compatLnSpc="1">
            <a:prstTxWarp prst="textNoShape">
              <a:avLst/>
            </a:prstTxWarp>
          </a:bodyPr>
          <a:lstStyle>
            <a:lvl1pPr>
              <a:defRPr sz="1200"/>
            </a:lvl1pPr>
          </a:lstStyle>
          <a:p>
            <a:pPr>
              <a:defRPr/>
            </a:pPr>
            <a:endParaRPr lang="sk-SK"/>
          </a:p>
        </p:txBody>
      </p:sp>
      <p:sp>
        <p:nvSpPr>
          <p:cNvPr id="215047" name="Rectangle 7"/>
          <p:cNvSpPr>
            <a:spLocks noGrp="1" noChangeArrowheads="1"/>
          </p:cNvSpPr>
          <p:nvPr>
            <p:ph type="sldNum" sz="quarter" idx="5"/>
          </p:nvPr>
        </p:nvSpPr>
        <p:spPr bwMode="auto">
          <a:xfrm>
            <a:off x="3883853" y="9428712"/>
            <a:ext cx="2972547" cy="496332"/>
          </a:xfrm>
          <a:prstGeom prst="rect">
            <a:avLst/>
          </a:prstGeom>
          <a:noFill/>
          <a:ln w="9525">
            <a:noFill/>
            <a:miter lim="800000"/>
            <a:headEnd/>
            <a:tailEnd/>
          </a:ln>
          <a:effectLst/>
        </p:spPr>
        <p:txBody>
          <a:bodyPr vert="horz" wrap="square" lIns="92053" tIns="46026" rIns="92053" bIns="46026" numCol="1" anchor="b" anchorCtr="0" compatLnSpc="1">
            <a:prstTxWarp prst="textNoShape">
              <a:avLst/>
            </a:prstTxWarp>
          </a:bodyPr>
          <a:lstStyle>
            <a:lvl1pPr algn="r">
              <a:defRPr sz="1200"/>
            </a:lvl1pPr>
          </a:lstStyle>
          <a:p>
            <a:pPr>
              <a:defRPr/>
            </a:pPr>
            <a:fld id="{FAC2EF00-2DC7-40C6-9CE4-698AD7707982}" type="slidenum">
              <a:rPr lang="sk-SK"/>
              <a:pPr>
                <a:defRPr/>
              </a:pPr>
              <a:t>‹#›</a:t>
            </a:fld>
            <a:endParaRPr lang="sk-SK"/>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en-GB" dirty="0"/>
          </a:p>
        </p:txBody>
      </p:sp>
      <p:sp>
        <p:nvSpPr>
          <p:cNvPr id="4" name="Zástupný objekt pre číslo snímky 3"/>
          <p:cNvSpPr>
            <a:spLocks noGrp="1"/>
          </p:cNvSpPr>
          <p:nvPr>
            <p:ph type="sldNum" sz="quarter" idx="5"/>
          </p:nvPr>
        </p:nvSpPr>
        <p:spPr/>
        <p:txBody>
          <a:bodyPr/>
          <a:lstStyle/>
          <a:p>
            <a:pPr>
              <a:defRPr/>
            </a:pPr>
            <a:fld id="{FAC2EF00-2DC7-40C6-9CE4-698AD7707982}" type="slidenum">
              <a:rPr lang="sk-SK" smtClean="0"/>
              <a:pPr>
                <a:defRPr/>
              </a:pPr>
              <a:t>5</a:t>
            </a:fld>
            <a:endParaRPr lang="sk-SK"/>
          </a:p>
        </p:txBody>
      </p:sp>
    </p:spTree>
    <p:extLst>
      <p:ext uri="{BB962C8B-B14F-4D97-AF65-F5344CB8AC3E}">
        <p14:creationId xmlns:p14="http://schemas.microsoft.com/office/powerpoint/2010/main" val="2085372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txBox="1">
            <a:spLocks noGrp="1" noChangeArrowheads="1"/>
          </p:cNvSpPr>
          <p:nvPr/>
        </p:nvSpPr>
        <p:spPr bwMode="auto">
          <a:xfrm>
            <a:off x="3885454" y="9430307"/>
            <a:ext cx="2972547" cy="496331"/>
          </a:xfrm>
          <a:prstGeom prst="rect">
            <a:avLst/>
          </a:prstGeom>
          <a:noFill/>
          <a:ln w="9525">
            <a:noFill/>
            <a:miter lim="800000"/>
            <a:headEnd/>
            <a:tailEnd/>
          </a:ln>
        </p:spPr>
        <p:txBody>
          <a:bodyPr lIns="92048" tIns="46024" rIns="92048" bIns="46024" anchor="b"/>
          <a:lstStyle/>
          <a:p>
            <a:pPr algn="r" eaLnBrk="0" hangingPunct="0"/>
            <a:fld id="{B9336989-89E6-4B92-9BB2-86371A3D5E37}" type="slidenum">
              <a:rPr lang="en-US" sz="1200">
                <a:ea typeface="MS PGothic"/>
                <a:cs typeface="MS PGothic"/>
              </a:rPr>
              <a:pPr algn="r" eaLnBrk="0" hangingPunct="0"/>
              <a:t>24</a:t>
            </a:fld>
            <a:endParaRPr lang="en-US" sz="1200" dirty="0">
              <a:ea typeface="MS PGothic"/>
              <a:cs typeface="MS PGothic"/>
            </a:endParaRPr>
          </a:p>
        </p:txBody>
      </p:sp>
      <p:sp>
        <p:nvSpPr>
          <p:cNvPr id="348162" name="Rectangle 2"/>
          <p:cNvSpPr>
            <a:spLocks noGrp="1" noRot="1" noChangeAspect="1" noChangeArrowheads="1" noTextEdit="1"/>
          </p:cNvSpPr>
          <p:nvPr>
            <p:ph type="sldImg"/>
          </p:nvPr>
        </p:nvSpPr>
        <p:spPr>
          <a:xfrm>
            <a:off x="946150" y="744538"/>
            <a:ext cx="4964113" cy="3722687"/>
          </a:xfrm>
          <a:ln/>
        </p:spPr>
      </p:sp>
      <p:sp>
        <p:nvSpPr>
          <p:cNvPr id="348163" name="Rectangle 3"/>
          <p:cNvSpPr>
            <a:spLocks noGrp="1" noChangeArrowheads="1"/>
          </p:cNvSpPr>
          <p:nvPr>
            <p:ph type="body" idx="1"/>
          </p:nvPr>
        </p:nvSpPr>
        <p:spPr>
          <a:xfrm>
            <a:off x="916110" y="4715953"/>
            <a:ext cx="5025783" cy="4465391"/>
          </a:xfrm>
          <a:noFill/>
          <a:ln/>
        </p:spPr>
        <p:txBody>
          <a:bodyPr lIns="92048" tIns="46024" rIns="92048" bIns="46024"/>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txBox="1">
            <a:spLocks noGrp="1" noChangeArrowheads="1"/>
          </p:cNvSpPr>
          <p:nvPr/>
        </p:nvSpPr>
        <p:spPr bwMode="auto">
          <a:xfrm>
            <a:off x="3885454" y="9430307"/>
            <a:ext cx="2972547" cy="496331"/>
          </a:xfrm>
          <a:prstGeom prst="rect">
            <a:avLst/>
          </a:prstGeom>
          <a:noFill/>
          <a:ln w="9525">
            <a:noFill/>
            <a:miter lim="800000"/>
            <a:headEnd/>
            <a:tailEnd/>
          </a:ln>
        </p:spPr>
        <p:txBody>
          <a:bodyPr lIns="92048" tIns="46024" rIns="92048" bIns="46024" anchor="b"/>
          <a:lstStyle/>
          <a:p>
            <a:pPr algn="r" eaLnBrk="0" hangingPunct="0"/>
            <a:fld id="{84682740-2E35-4BC1-A7A5-3351887D96D4}" type="slidenum">
              <a:rPr lang="en-US" sz="1200">
                <a:ea typeface="MS PGothic"/>
                <a:cs typeface="MS PGothic"/>
              </a:rPr>
              <a:pPr algn="r" eaLnBrk="0" hangingPunct="0"/>
              <a:t>25</a:t>
            </a:fld>
            <a:endParaRPr lang="en-US" sz="1200" dirty="0">
              <a:ea typeface="MS PGothic"/>
              <a:cs typeface="MS PGothic"/>
            </a:endParaRPr>
          </a:p>
        </p:txBody>
      </p:sp>
      <p:sp>
        <p:nvSpPr>
          <p:cNvPr id="350210" name="Rectangle 2"/>
          <p:cNvSpPr>
            <a:spLocks noGrp="1" noRot="1" noChangeAspect="1" noChangeArrowheads="1" noTextEdit="1"/>
          </p:cNvSpPr>
          <p:nvPr>
            <p:ph type="sldImg"/>
          </p:nvPr>
        </p:nvSpPr>
        <p:spPr>
          <a:xfrm>
            <a:off x="946150" y="744538"/>
            <a:ext cx="4964113" cy="3722687"/>
          </a:xfrm>
          <a:ln/>
        </p:spPr>
      </p:sp>
      <p:sp>
        <p:nvSpPr>
          <p:cNvPr id="350211" name="Rectangle 3"/>
          <p:cNvSpPr>
            <a:spLocks noGrp="1" noChangeArrowheads="1"/>
          </p:cNvSpPr>
          <p:nvPr>
            <p:ph type="body" idx="1"/>
          </p:nvPr>
        </p:nvSpPr>
        <p:spPr>
          <a:xfrm>
            <a:off x="916110" y="4715953"/>
            <a:ext cx="5025783" cy="4465391"/>
          </a:xfrm>
          <a:noFill/>
          <a:ln/>
        </p:spPr>
        <p:txBody>
          <a:bodyPr lIns="92048" tIns="46024" rIns="92048" bIns="46024"/>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txBox="1">
            <a:spLocks noGrp="1" noChangeArrowheads="1"/>
          </p:cNvSpPr>
          <p:nvPr/>
        </p:nvSpPr>
        <p:spPr bwMode="auto">
          <a:xfrm>
            <a:off x="3885454" y="9430307"/>
            <a:ext cx="2972547" cy="496331"/>
          </a:xfrm>
          <a:prstGeom prst="rect">
            <a:avLst/>
          </a:prstGeom>
          <a:noFill/>
          <a:ln w="9525">
            <a:noFill/>
            <a:miter lim="800000"/>
            <a:headEnd/>
            <a:tailEnd/>
          </a:ln>
        </p:spPr>
        <p:txBody>
          <a:bodyPr lIns="92048" tIns="46024" rIns="92048" bIns="46024" anchor="b"/>
          <a:lstStyle/>
          <a:p>
            <a:pPr algn="r" eaLnBrk="0" hangingPunct="0"/>
            <a:fld id="{E55B6275-C0AF-4EEC-8FBA-ADC46769F1A9}" type="slidenum">
              <a:rPr lang="en-US" sz="1200">
                <a:ea typeface="MS PGothic"/>
                <a:cs typeface="MS PGothic"/>
              </a:rPr>
              <a:pPr algn="r" eaLnBrk="0" hangingPunct="0"/>
              <a:t>26</a:t>
            </a:fld>
            <a:endParaRPr lang="en-US" sz="1200" dirty="0">
              <a:ea typeface="MS PGothic"/>
              <a:cs typeface="MS PGothic"/>
            </a:endParaRPr>
          </a:p>
        </p:txBody>
      </p:sp>
      <p:sp>
        <p:nvSpPr>
          <p:cNvPr id="352258" name="Rectangle 2"/>
          <p:cNvSpPr>
            <a:spLocks noGrp="1" noRot="1" noChangeAspect="1" noChangeArrowheads="1" noTextEdit="1"/>
          </p:cNvSpPr>
          <p:nvPr>
            <p:ph type="sldImg"/>
          </p:nvPr>
        </p:nvSpPr>
        <p:spPr>
          <a:xfrm>
            <a:off x="946150" y="744538"/>
            <a:ext cx="4964113" cy="3722687"/>
          </a:xfrm>
          <a:ln/>
        </p:spPr>
      </p:sp>
      <p:sp>
        <p:nvSpPr>
          <p:cNvPr id="352259" name="Rectangle 3"/>
          <p:cNvSpPr>
            <a:spLocks noGrp="1" noChangeArrowheads="1"/>
          </p:cNvSpPr>
          <p:nvPr>
            <p:ph type="body" idx="1"/>
          </p:nvPr>
        </p:nvSpPr>
        <p:spPr>
          <a:xfrm>
            <a:off x="916110" y="4715953"/>
            <a:ext cx="5025783" cy="4465391"/>
          </a:xfrm>
          <a:noFill/>
          <a:ln/>
        </p:spPr>
        <p:txBody>
          <a:bodyPr lIns="92048" tIns="46024" rIns="92048" bIns="46024"/>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txBox="1">
            <a:spLocks noGrp="1" noChangeArrowheads="1"/>
          </p:cNvSpPr>
          <p:nvPr/>
        </p:nvSpPr>
        <p:spPr bwMode="auto">
          <a:xfrm>
            <a:off x="3885454" y="9430307"/>
            <a:ext cx="2972547" cy="496331"/>
          </a:xfrm>
          <a:prstGeom prst="rect">
            <a:avLst/>
          </a:prstGeom>
          <a:noFill/>
          <a:ln w="9525">
            <a:noFill/>
            <a:miter lim="800000"/>
            <a:headEnd/>
            <a:tailEnd/>
          </a:ln>
        </p:spPr>
        <p:txBody>
          <a:bodyPr lIns="92048" tIns="46024" rIns="92048" bIns="46024" anchor="b"/>
          <a:lstStyle/>
          <a:p>
            <a:pPr algn="r" eaLnBrk="0" hangingPunct="0"/>
            <a:fld id="{F98A66D0-95F1-4C85-B36F-E4DA2EC13425}" type="slidenum">
              <a:rPr lang="en-US" sz="1200">
                <a:ea typeface="MS PGothic"/>
                <a:cs typeface="MS PGothic"/>
              </a:rPr>
              <a:pPr algn="r" eaLnBrk="0" hangingPunct="0"/>
              <a:t>37</a:t>
            </a:fld>
            <a:endParaRPr lang="en-US" sz="1200" dirty="0">
              <a:ea typeface="MS PGothic"/>
              <a:cs typeface="MS PGothic"/>
            </a:endParaRPr>
          </a:p>
        </p:txBody>
      </p:sp>
      <p:sp>
        <p:nvSpPr>
          <p:cNvPr id="360450" name="Rectangle 2"/>
          <p:cNvSpPr>
            <a:spLocks noGrp="1" noRot="1" noChangeAspect="1" noChangeArrowheads="1" noTextEdit="1"/>
          </p:cNvSpPr>
          <p:nvPr>
            <p:ph type="sldImg"/>
          </p:nvPr>
        </p:nvSpPr>
        <p:spPr>
          <a:xfrm>
            <a:off x="946150" y="744538"/>
            <a:ext cx="4964113" cy="3722687"/>
          </a:xfrm>
          <a:ln/>
        </p:spPr>
      </p:sp>
      <p:sp>
        <p:nvSpPr>
          <p:cNvPr id="360451" name="Rectangle 3"/>
          <p:cNvSpPr>
            <a:spLocks noGrp="1" noChangeArrowheads="1"/>
          </p:cNvSpPr>
          <p:nvPr>
            <p:ph type="body" idx="1"/>
          </p:nvPr>
        </p:nvSpPr>
        <p:spPr>
          <a:xfrm>
            <a:off x="916110" y="4715953"/>
            <a:ext cx="5025783" cy="4465391"/>
          </a:xfrm>
          <a:noFill/>
          <a:ln/>
        </p:spPr>
        <p:txBody>
          <a:bodyPr lIns="92048" tIns="46024" rIns="92048" bIns="46024"/>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jpe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6.jpe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pic>
        <p:nvPicPr>
          <p:cNvPr id="4" name="Picture 27" descr="arcelormittal_gonvarri_papi"/>
          <p:cNvPicPr>
            <a:picLocks noChangeAspect="1" noChangeArrowheads="1"/>
          </p:cNvPicPr>
          <p:nvPr/>
        </p:nvPicPr>
        <p:blipFill>
          <a:blip r:embed="rId2" cstate="print"/>
          <a:srcRect/>
          <a:stretch>
            <a:fillRect/>
          </a:stretch>
        </p:blipFill>
        <p:spPr bwMode="auto">
          <a:xfrm>
            <a:off x="4116388" y="269875"/>
            <a:ext cx="4845050" cy="1162050"/>
          </a:xfrm>
          <a:prstGeom prst="rect">
            <a:avLst/>
          </a:prstGeom>
          <a:noFill/>
          <a:ln w="9525">
            <a:noFill/>
            <a:miter lim="800000"/>
            <a:headEnd/>
            <a:tailEnd/>
          </a:ln>
        </p:spPr>
      </p:pic>
      <p:pic>
        <p:nvPicPr>
          <p:cNvPr id="5" name="3 Imagen" descr="logo.jpg"/>
          <p:cNvPicPr>
            <a:picLocks noChangeAspect="1"/>
          </p:cNvPicPr>
          <p:nvPr/>
        </p:nvPicPr>
        <p:blipFill>
          <a:blip r:embed="rId3" cstate="print"/>
          <a:srcRect/>
          <a:stretch>
            <a:fillRect/>
          </a:stretch>
        </p:blipFill>
        <p:spPr bwMode="auto">
          <a:xfrm>
            <a:off x="6950075" y="596900"/>
            <a:ext cx="1824038" cy="777875"/>
          </a:xfrm>
          <a:prstGeom prst="rect">
            <a:avLst/>
          </a:prstGeom>
          <a:noFill/>
          <a:ln w="9525">
            <a:noFill/>
            <a:miter lim="800000"/>
            <a:headEnd/>
            <a:tailEnd/>
          </a:ln>
        </p:spPr>
      </p:pic>
      <p:sp>
        <p:nvSpPr>
          <p:cNvPr id="2" name="Nadpis 1"/>
          <p:cNvSpPr>
            <a:spLocks noGrp="1"/>
          </p:cNvSpPr>
          <p:nvPr>
            <p:ph type="ctrTitle"/>
          </p:nvPr>
        </p:nvSpPr>
        <p:spPr>
          <a:xfrm>
            <a:off x="685800" y="2130425"/>
            <a:ext cx="7772400" cy="1470025"/>
          </a:xfrm>
        </p:spPr>
        <p:txBody>
          <a:bodyPr/>
          <a:lstStyle/>
          <a:p>
            <a:r>
              <a:rPr lang="sk-SK"/>
              <a:t>Kliknite sem a upravte štýl predlohy nadpisov.</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k-SK"/>
              <a:t>Kliknite sem a upravte štýl predlohy podnadpisov.</a:t>
            </a:r>
          </a:p>
        </p:txBody>
      </p:sp>
      <p:sp>
        <p:nvSpPr>
          <p:cNvPr id="6" name="Rectangle 4"/>
          <p:cNvSpPr>
            <a:spLocks noGrp="1" noChangeArrowheads="1"/>
          </p:cNvSpPr>
          <p:nvPr>
            <p:ph type="dt" sz="half" idx="10"/>
          </p:nvPr>
        </p:nvSpPr>
        <p:spPr/>
        <p:txBody>
          <a:bodyPr/>
          <a:lstStyle>
            <a:lvl1pPr>
              <a:defRPr/>
            </a:lvl1pPr>
          </a:lstStyle>
          <a:p>
            <a:pPr>
              <a:defRPr/>
            </a:pPr>
            <a:fld id="{B385C30D-B5C2-4C61-8132-91EE398F1D4F}" type="datetimeFigureOut">
              <a:rPr lang="sk-SK"/>
              <a:pPr>
                <a:defRPr/>
              </a:pPr>
              <a:t>10. 9. 2021</a:t>
            </a:fld>
            <a:endParaRPr lang="sk-SK"/>
          </a:p>
        </p:txBody>
      </p:sp>
      <p:sp>
        <p:nvSpPr>
          <p:cNvPr id="7" name="Rectangle 5"/>
          <p:cNvSpPr>
            <a:spLocks noGrp="1" noChangeArrowheads="1"/>
          </p:cNvSpPr>
          <p:nvPr>
            <p:ph type="ftr" sz="quarter" idx="11"/>
          </p:nvPr>
        </p:nvSpPr>
        <p:spPr/>
        <p:txBody>
          <a:bodyPr/>
          <a:lstStyle>
            <a:lvl1pPr>
              <a:defRPr/>
            </a:lvl1pPr>
          </a:lstStyle>
          <a:p>
            <a:pPr>
              <a:defRPr/>
            </a:pPr>
            <a:endParaRPr lang="sk-SK"/>
          </a:p>
        </p:txBody>
      </p:sp>
      <p:sp>
        <p:nvSpPr>
          <p:cNvPr id="8" name="Rectangle 6"/>
          <p:cNvSpPr>
            <a:spLocks noGrp="1" noChangeArrowheads="1"/>
          </p:cNvSpPr>
          <p:nvPr>
            <p:ph type="sldNum" sz="quarter" idx="12"/>
          </p:nvPr>
        </p:nvSpPr>
        <p:spPr/>
        <p:txBody>
          <a:bodyPr/>
          <a:lstStyle>
            <a:lvl1pPr>
              <a:defRPr/>
            </a:lvl1pPr>
          </a:lstStyle>
          <a:p>
            <a:pPr>
              <a:defRPr/>
            </a:pPr>
            <a:fld id="{009C940D-69E3-4D87-87FE-C616826B9D10}" type="slidenum">
              <a:rPr lang="sk-SK"/>
              <a:pPr>
                <a:defRPr/>
              </a:pPr>
              <a:t>‹#›</a:t>
            </a:fld>
            <a:endParaRPr lang="sk-SK"/>
          </a:p>
        </p:txBody>
      </p:sp>
    </p:spTree>
  </p:cSld>
  <p:clrMapOvr>
    <a:masterClrMapping/>
  </p:clrMapOvr>
  <p:transition advTm="3000">
    <p:blinds/>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Kliknite sem a upravte štýl predlohy nadpisov.</a:t>
            </a:r>
          </a:p>
        </p:txBody>
      </p:sp>
      <p:sp>
        <p:nvSpPr>
          <p:cNvPr id="3" name="Zástupný symbol zvislého textu 2"/>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Rectangle 4"/>
          <p:cNvSpPr>
            <a:spLocks noGrp="1" noChangeArrowheads="1"/>
          </p:cNvSpPr>
          <p:nvPr>
            <p:ph type="dt" sz="half" idx="10"/>
          </p:nvPr>
        </p:nvSpPr>
        <p:spPr>
          <a:ln/>
        </p:spPr>
        <p:txBody>
          <a:bodyPr/>
          <a:lstStyle>
            <a:lvl1pPr>
              <a:defRPr/>
            </a:lvl1pPr>
          </a:lstStyle>
          <a:p>
            <a:pPr>
              <a:defRPr/>
            </a:pPr>
            <a:fld id="{7181F0D8-C3E1-4CE7-8575-C7080C534D7C}" type="datetimeFigureOut">
              <a:rPr lang="sk-SK"/>
              <a:pPr>
                <a:defRPr/>
              </a:pPr>
              <a:t>10. 9. 2021</a:t>
            </a:fld>
            <a:endParaRPr lang="sk-SK"/>
          </a:p>
        </p:txBody>
      </p:sp>
      <p:sp>
        <p:nvSpPr>
          <p:cNvPr id="5" name="Rectangle 5"/>
          <p:cNvSpPr>
            <a:spLocks noGrp="1" noChangeArrowheads="1"/>
          </p:cNvSpPr>
          <p:nvPr>
            <p:ph type="ftr" sz="quarter" idx="11"/>
          </p:nvPr>
        </p:nvSpPr>
        <p:spPr>
          <a:ln/>
        </p:spPr>
        <p:txBody>
          <a:bodyPr/>
          <a:lstStyle>
            <a:lvl1pPr>
              <a:defRPr/>
            </a:lvl1pPr>
          </a:lstStyle>
          <a:p>
            <a:pPr>
              <a:defRPr/>
            </a:pP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2B184430-D904-4AD3-9431-CB9451A5E97E}" type="slidenum">
              <a:rPr lang="sk-SK"/>
              <a:pPr>
                <a:defRPr/>
              </a:pPr>
              <a:t>‹#›</a:t>
            </a:fld>
            <a:endParaRPr lang="sk-SK"/>
          </a:p>
        </p:txBody>
      </p:sp>
    </p:spTree>
  </p:cSld>
  <p:clrMapOvr>
    <a:masterClrMapping/>
  </p:clrMapOvr>
  <p:transition advTm="3000">
    <p:blinds/>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6515100" y="609600"/>
            <a:ext cx="1943100" cy="5486400"/>
          </a:xfrm>
        </p:spPr>
        <p:txBody>
          <a:bodyPr vert="eaVert"/>
          <a:lstStyle/>
          <a:p>
            <a:r>
              <a:rPr lang="sk-SK"/>
              <a:t>Kliknite sem a upravte štýl predlohy nadpisov.</a:t>
            </a:r>
          </a:p>
        </p:txBody>
      </p:sp>
      <p:sp>
        <p:nvSpPr>
          <p:cNvPr id="3" name="Zástupný symbol zvislého textu 2"/>
          <p:cNvSpPr>
            <a:spLocks noGrp="1"/>
          </p:cNvSpPr>
          <p:nvPr>
            <p:ph type="body" orient="vert" idx="1"/>
          </p:nvPr>
        </p:nvSpPr>
        <p:spPr>
          <a:xfrm>
            <a:off x="685800" y="609600"/>
            <a:ext cx="5676900" cy="5486400"/>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Rectangle 4"/>
          <p:cNvSpPr>
            <a:spLocks noGrp="1" noChangeArrowheads="1"/>
          </p:cNvSpPr>
          <p:nvPr>
            <p:ph type="dt" sz="half" idx="10"/>
          </p:nvPr>
        </p:nvSpPr>
        <p:spPr>
          <a:ln/>
        </p:spPr>
        <p:txBody>
          <a:bodyPr/>
          <a:lstStyle>
            <a:lvl1pPr>
              <a:defRPr/>
            </a:lvl1pPr>
          </a:lstStyle>
          <a:p>
            <a:pPr>
              <a:defRPr/>
            </a:pPr>
            <a:fld id="{BD3C0392-4121-459B-A5F7-7F52684C5964}" type="datetimeFigureOut">
              <a:rPr lang="sk-SK"/>
              <a:pPr>
                <a:defRPr/>
              </a:pPr>
              <a:t>10. 9. 2021</a:t>
            </a:fld>
            <a:endParaRPr lang="sk-SK"/>
          </a:p>
        </p:txBody>
      </p:sp>
      <p:sp>
        <p:nvSpPr>
          <p:cNvPr id="5" name="Rectangle 5"/>
          <p:cNvSpPr>
            <a:spLocks noGrp="1" noChangeArrowheads="1"/>
          </p:cNvSpPr>
          <p:nvPr>
            <p:ph type="ftr" sz="quarter" idx="11"/>
          </p:nvPr>
        </p:nvSpPr>
        <p:spPr>
          <a:ln/>
        </p:spPr>
        <p:txBody>
          <a:bodyPr/>
          <a:lstStyle>
            <a:lvl1pPr>
              <a:defRPr/>
            </a:lvl1pPr>
          </a:lstStyle>
          <a:p>
            <a:pPr>
              <a:defRPr/>
            </a:pP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9511D597-F80C-4087-9A7B-A8D891D74A64}" type="slidenum">
              <a:rPr lang="sk-SK"/>
              <a:pPr>
                <a:defRPr/>
              </a:pPr>
              <a:t>‹#›</a:t>
            </a:fld>
            <a:endParaRPr lang="sk-SK"/>
          </a:p>
        </p:txBody>
      </p:sp>
    </p:spTree>
  </p:cSld>
  <p:clrMapOvr>
    <a:masterClrMapping/>
  </p:clrMapOvr>
  <p:transition advTm="3000">
    <p:blinds/>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685800" y="609600"/>
            <a:ext cx="7772400" cy="5486400"/>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s-ES"/>
          </a:p>
        </p:txBody>
      </p:sp>
      <p:sp>
        <p:nvSpPr>
          <p:cNvPr id="3" name="Rectangle 4"/>
          <p:cNvSpPr>
            <a:spLocks noGrp="1" noChangeArrowheads="1"/>
          </p:cNvSpPr>
          <p:nvPr>
            <p:ph type="dt" sz="half" idx="10"/>
          </p:nvPr>
        </p:nvSpPr>
        <p:spPr>
          <a:ln/>
        </p:spPr>
        <p:txBody>
          <a:bodyPr/>
          <a:lstStyle>
            <a:lvl1pPr>
              <a:defRPr/>
            </a:lvl1pPr>
          </a:lstStyle>
          <a:p>
            <a:pPr>
              <a:defRPr/>
            </a:pPr>
            <a:fld id="{9A99FAD1-7631-4674-B436-B80FCC221D30}" type="datetimeFigureOut">
              <a:rPr lang="sk-SK"/>
              <a:pPr>
                <a:defRPr/>
              </a:pPr>
              <a:t>10. 9. 2021</a:t>
            </a:fld>
            <a:endParaRPr lang="sk-SK"/>
          </a:p>
        </p:txBody>
      </p:sp>
      <p:sp>
        <p:nvSpPr>
          <p:cNvPr id="4" name="Rectangle 5"/>
          <p:cNvSpPr>
            <a:spLocks noGrp="1" noChangeArrowheads="1"/>
          </p:cNvSpPr>
          <p:nvPr>
            <p:ph type="ftr" sz="quarter" idx="11"/>
          </p:nvPr>
        </p:nvSpPr>
        <p:spPr>
          <a:ln/>
        </p:spPr>
        <p:txBody>
          <a:bodyPr/>
          <a:lstStyle>
            <a:lvl1pPr>
              <a:defRPr/>
            </a:lvl1pPr>
          </a:lstStyle>
          <a:p>
            <a:pPr>
              <a:defRPr/>
            </a:pPr>
            <a:endParaRPr lang="sk-SK"/>
          </a:p>
        </p:txBody>
      </p:sp>
      <p:sp>
        <p:nvSpPr>
          <p:cNvPr id="5" name="Rectangle 6"/>
          <p:cNvSpPr>
            <a:spLocks noGrp="1" noChangeArrowheads="1"/>
          </p:cNvSpPr>
          <p:nvPr>
            <p:ph type="sldNum" sz="quarter" idx="12"/>
          </p:nvPr>
        </p:nvSpPr>
        <p:spPr>
          <a:ln/>
        </p:spPr>
        <p:txBody>
          <a:bodyPr/>
          <a:lstStyle>
            <a:lvl1pPr>
              <a:defRPr/>
            </a:lvl1pPr>
          </a:lstStyle>
          <a:p>
            <a:pPr>
              <a:defRPr/>
            </a:pPr>
            <a:fld id="{F39F716F-99B8-481D-8432-3F29000A87F3}" type="slidenum">
              <a:rPr lang="sk-SK"/>
              <a:pPr>
                <a:defRPr/>
              </a:pPr>
              <a:t>‹#›</a:t>
            </a:fld>
            <a:endParaRPr lang="sk-SK"/>
          </a:p>
        </p:txBody>
      </p:sp>
    </p:spTree>
  </p:cSld>
  <p:clrMapOvr>
    <a:masterClrMapping/>
  </p:clrMapOvr>
  <p:transition advTm="3000">
    <p:blinds/>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Úvodná snímka">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4" name="Picture 27" descr="arcelormittal_gonvarri_papi"/>
          <p:cNvPicPr>
            <a:picLocks noChangeAspect="1" noChangeArrowheads="1"/>
          </p:cNvPicPr>
          <p:nvPr/>
        </p:nvPicPr>
        <p:blipFill>
          <a:blip r:embed="rId3" cstate="print"/>
          <a:srcRect/>
          <a:stretch>
            <a:fillRect/>
          </a:stretch>
        </p:blipFill>
        <p:spPr bwMode="auto">
          <a:xfrm>
            <a:off x="4116388" y="269875"/>
            <a:ext cx="4845050" cy="1162050"/>
          </a:xfrm>
          <a:prstGeom prst="rect">
            <a:avLst/>
          </a:prstGeom>
          <a:noFill/>
          <a:ln w="9525">
            <a:noFill/>
            <a:miter lim="800000"/>
            <a:headEnd/>
            <a:tailEnd/>
          </a:ln>
        </p:spPr>
      </p:pic>
      <p:pic>
        <p:nvPicPr>
          <p:cNvPr id="5" name="8 Imagen" descr="logo.jpg"/>
          <p:cNvPicPr>
            <a:picLocks noChangeAspect="1"/>
          </p:cNvPicPr>
          <p:nvPr userDrawn="1"/>
        </p:nvPicPr>
        <p:blipFill>
          <a:blip r:embed="rId4" cstate="print"/>
          <a:srcRect/>
          <a:stretch>
            <a:fillRect/>
          </a:stretch>
        </p:blipFill>
        <p:spPr bwMode="auto">
          <a:xfrm>
            <a:off x="6875463" y="504825"/>
            <a:ext cx="1920875" cy="819150"/>
          </a:xfrm>
          <a:prstGeom prst="rect">
            <a:avLst/>
          </a:prstGeom>
          <a:noFill/>
          <a:ln w="9525">
            <a:noFill/>
            <a:miter lim="800000"/>
            <a:headEnd/>
            <a:tailEnd/>
          </a:ln>
        </p:spPr>
      </p:pic>
      <p:sp>
        <p:nvSpPr>
          <p:cNvPr id="5127" name="Rectangle 7"/>
          <p:cNvSpPr>
            <a:spLocks noGrp="1" noChangeArrowheads="1"/>
          </p:cNvSpPr>
          <p:nvPr>
            <p:ph type="subTitle" idx="1"/>
          </p:nvPr>
        </p:nvSpPr>
        <p:spPr>
          <a:xfrm>
            <a:off x="434975" y="5418138"/>
            <a:ext cx="8253413" cy="315912"/>
          </a:xfrm>
        </p:spPr>
        <p:txBody>
          <a:bodyPr/>
          <a:lstStyle>
            <a:lvl1pPr marL="0" indent="0">
              <a:buFontTx/>
              <a:buNone/>
              <a:defRPr sz="2000">
                <a:solidFill>
                  <a:schemeClr val="bg1"/>
                </a:solidFill>
              </a:defRPr>
            </a:lvl1pPr>
          </a:lstStyle>
          <a:p>
            <a:r>
              <a:rPr lang="sk-SK"/>
              <a:t>Kliknite sem a upravte štýl predlohy podnadpisov.</a:t>
            </a:r>
            <a:endParaRPr lang="en-US"/>
          </a:p>
        </p:txBody>
      </p:sp>
      <p:sp>
        <p:nvSpPr>
          <p:cNvPr id="5142" name="Rectangle 22"/>
          <p:cNvSpPr>
            <a:spLocks noGrp="1" noChangeArrowheads="1"/>
          </p:cNvSpPr>
          <p:nvPr>
            <p:ph type="ctrTitle"/>
          </p:nvPr>
        </p:nvSpPr>
        <p:spPr>
          <a:xfrm>
            <a:off x="441325" y="4003675"/>
            <a:ext cx="8247063" cy="735013"/>
          </a:xfrm>
        </p:spPr>
        <p:txBody>
          <a:bodyPr anchor="t"/>
          <a:lstStyle>
            <a:lvl1pPr>
              <a:defRPr>
                <a:solidFill>
                  <a:schemeClr val="bg1"/>
                </a:solidFill>
              </a:defRPr>
            </a:lvl1pPr>
          </a:lstStyle>
          <a:p>
            <a:r>
              <a:rPr lang="sk-SK"/>
              <a:t>Kliknite sem a upravte štýl predlohy nadpisov.</a:t>
            </a:r>
            <a:endParaRPr lang="en-US"/>
          </a:p>
        </p:txBody>
      </p:sp>
      <p:sp>
        <p:nvSpPr>
          <p:cNvPr id="6" name="Rectangle 23"/>
          <p:cNvSpPr>
            <a:spLocks noGrp="1" noChangeArrowheads="1"/>
          </p:cNvSpPr>
          <p:nvPr>
            <p:ph type="dt" sz="half" idx="10"/>
          </p:nvPr>
        </p:nvSpPr>
        <p:spPr/>
        <p:txBody>
          <a:bodyPr/>
          <a:lstStyle>
            <a:lvl1pPr>
              <a:defRPr>
                <a:solidFill>
                  <a:srgbClr val="FFFFFF"/>
                </a:solidFill>
              </a:defRPr>
            </a:lvl1pPr>
          </a:lstStyle>
          <a:p>
            <a:pPr>
              <a:defRPr/>
            </a:pPr>
            <a:endParaRPr lang="sk-SK"/>
          </a:p>
        </p:txBody>
      </p:sp>
      <p:sp>
        <p:nvSpPr>
          <p:cNvPr id="7" name="Rectangle 24"/>
          <p:cNvSpPr>
            <a:spLocks noGrp="1" noChangeArrowheads="1"/>
          </p:cNvSpPr>
          <p:nvPr>
            <p:ph type="ftr" sz="quarter" idx="11"/>
          </p:nvPr>
        </p:nvSpPr>
        <p:spPr/>
        <p:txBody>
          <a:bodyPr/>
          <a:lstStyle>
            <a:lvl1pPr>
              <a:defRPr>
                <a:solidFill>
                  <a:srgbClr val="FFFFFF"/>
                </a:solidFill>
              </a:defRPr>
            </a:lvl1pPr>
          </a:lstStyle>
          <a:p>
            <a:pPr>
              <a:defRPr/>
            </a:pPr>
            <a:endParaRPr lang="sk-SK"/>
          </a:p>
        </p:txBody>
      </p:sp>
      <p:sp>
        <p:nvSpPr>
          <p:cNvPr id="8" name="Rectangle 25"/>
          <p:cNvSpPr>
            <a:spLocks noGrp="1" noChangeArrowheads="1"/>
          </p:cNvSpPr>
          <p:nvPr>
            <p:ph type="sldNum" sz="quarter" idx="12"/>
          </p:nvPr>
        </p:nvSpPr>
        <p:spPr/>
        <p:txBody>
          <a:bodyPr/>
          <a:lstStyle>
            <a:lvl1pPr>
              <a:defRPr>
                <a:solidFill>
                  <a:srgbClr val="FFFFFF"/>
                </a:solidFill>
              </a:defRPr>
            </a:lvl1pPr>
          </a:lstStyle>
          <a:p>
            <a:pPr>
              <a:defRPr/>
            </a:pPr>
            <a:fld id="{B95767C5-A1BB-4CE4-8B61-C6AB0CC19F13}" type="slidenum">
              <a:rPr lang="sk-SK"/>
              <a:pPr>
                <a:defRPr/>
              </a:pPr>
              <a:t>‹#›</a:t>
            </a:fld>
            <a:endParaRPr lang="sk-SK"/>
          </a:p>
        </p:txBody>
      </p:sp>
    </p:spTree>
  </p:cSld>
  <p:clrMapOvr>
    <a:masterClrMapping/>
  </p:clrMapOvr>
  <p:transition>
    <p:blinds/>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pic>
        <p:nvPicPr>
          <p:cNvPr id="4" name="7 Imagen" descr="logo.jpg"/>
          <p:cNvPicPr>
            <a:picLocks noChangeAspect="1"/>
          </p:cNvPicPr>
          <p:nvPr userDrawn="1"/>
        </p:nvPicPr>
        <p:blipFill>
          <a:blip r:embed="rId2" cstate="print"/>
          <a:srcRect/>
          <a:stretch>
            <a:fillRect/>
          </a:stretch>
        </p:blipFill>
        <p:spPr bwMode="auto">
          <a:xfrm>
            <a:off x="7540625" y="163513"/>
            <a:ext cx="1306513" cy="557212"/>
          </a:xfrm>
          <a:prstGeom prst="rect">
            <a:avLst/>
          </a:prstGeom>
          <a:noFill/>
          <a:ln w="9525">
            <a:noFill/>
            <a:miter lim="800000"/>
            <a:headEnd/>
            <a:tailEnd/>
          </a:ln>
        </p:spPr>
      </p:pic>
      <p:sp>
        <p:nvSpPr>
          <p:cNvPr id="2" name="Nadpis 1"/>
          <p:cNvSpPr>
            <a:spLocks noGrp="1"/>
          </p:cNvSpPr>
          <p:nvPr>
            <p:ph type="title"/>
          </p:nvPr>
        </p:nvSpPr>
        <p:spPr/>
        <p:txBody>
          <a:bodyPr/>
          <a:lstStyle/>
          <a:p>
            <a:r>
              <a:rPr lang="sk-SK"/>
              <a:t>Kliknite sem a upravte štýl predlohy nadpisov.</a:t>
            </a:r>
            <a:endParaRPr lang="en-US"/>
          </a:p>
        </p:txBody>
      </p:sp>
      <p:sp>
        <p:nvSpPr>
          <p:cNvPr id="3" name="Zástupný symbol obsahu 2"/>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sk-SK"/>
          </a:p>
        </p:txBody>
      </p:sp>
      <p:sp>
        <p:nvSpPr>
          <p:cNvPr id="6" name="Rectangle 5"/>
          <p:cNvSpPr>
            <a:spLocks noGrp="1" noChangeArrowheads="1"/>
          </p:cNvSpPr>
          <p:nvPr>
            <p:ph type="ftr" sz="quarter" idx="11"/>
          </p:nvPr>
        </p:nvSpPr>
        <p:spPr/>
        <p:txBody>
          <a:bodyPr/>
          <a:lstStyle>
            <a:lvl1pPr>
              <a:defRPr/>
            </a:lvl1pPr>
          </a:lstStyle>
          <a:p>
            <a:pPr>
              <a:defRPr/>
            </a:pPr>
            <a:endParaRPr lang="sk-SK"/>
          </a:p>
        </p:txBody>
      </p:sp>
      <p:sp>
        <p:nvSpPr>
          <p:cNvPr id="7" name="Rectangle 6"/>
          <p:cNvSpPr>
            <a:spLocks noGrp="1" noChangeArrowheads="1"/>
          </p:cNvSpPr>
          <p:nvPr>
            <p:ph type="sldNum" sz="quarter" idx="12"/>
          </p:nvPr>
        </p:nvSpPr>
        <p:spPr/>
        <p:txBody>
          <a:bodyPr/>
          <a:lstStyle>
            <a:lvl1pPr>
              <a:defRPr/>
            </a:lvl1pPr>
          </a:lstStyle>
          <a:p>
            <a:pPr>
              <a:defRPr/>
            </a:pPr>
            <a:fld id="{A39A6A59-DFE0-4D34-9CDE-4E6026BA00CC}" type="slidenum">
              <a:rPr lang="sk-SK"/>
              <a:pPr>
                <a:defRPr/>
              </a:pPr>
              <a:t>‹#›</a:t>
            </a:fld>
            <a:endParaRPr lang="sk-SK"/>
          </a:p>
        </p:txBody>
      </p:sp>
    </p:spTree>
  </p:cSld>
  <p:clrMapOvr>
    <a:masterClrMapping/>
  </p:clrMapOvr>
  <p:transition>
    <p:blinds/>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sk-SK"/>
              <a:t>Kliknite sem a upravte štýl predlohy nadpisov.</a:t>
            </a:r>
            <a:endParaRPr lang="en-US"/>
          </a:p>
        </p:txBody>
      </p:sp>
      <p:sp>
        <p:nvSpPr>
          <p:cNvPr id="3" name="Zástupný symbol tex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k-SK"/>
              <a:t>Kliknite sem a upravte štýly predlohy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sk-SK"/>
          </a:p>
        </p:txBody>
      </p:sp>
      <p:sp>
        <p:nvSpPr>
          <p:cNvPr id="5" name="Rectangle 5"/>
          <p:cNvSpPr>
            <a:spLocks noGrp="1" noChangeArrowheads="1"/>
          </p:cNvSpPr>
          <p:nvPr>
            <p:ph type="ftr" sz="quarter" idx="11"/>
          </p:nvPr>
        </p:nvSpPr>
        <p:spPr>
          <a:ln/>
        </p:spPr>
        <p:txBody>
          <a:bodyPr/>
          <a:lstStyle>
            <a:lvl1pPr>
              <a:defRPr/>
            </a:lvl1pPr>
          </a:lstStyle>
          <a:p>
            <a:pPr>
              <a:defRPr/>
            </a:pP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5A44AD80-740A-4920-9187-0C249AA7A4E7}" type="slidenum">
              <a:rPr lang="sk-SK"/>
              <a:pPr>
                <a:defRPr/>
              </a:pPr>
              <a:t>‹#›</a:t>
            </a:fld>
            <a:endParaRPr lang="sk-SK"/>
          </a:p>
        </p:txBody>
      </p:sp>
    </p:spTree>
  </p:cSld>
  <p:clrMapOvr>
    <a:masterClrMapping/>
  </p:clrMapOvr>
  <p:transition>
    <p:blinds/>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Kliknite sem a upravte štýl predlohy nadpisov.</a:t>
            </a:r>
            <a:endParaRPr lang="en-US"/>
          </a:p>
        </p:txBody>
      </p:sp>
      <p:sp>
        <p:nvSpPr>
          <p:cNvPr id="3" name="Zástupný symbol obsahu 2"/>
          <p:cNvSpPr>
            <a:spLocks noGrp="1"/>
          </p:cNvSpPr>
          <p:nvPr>
            <p:ph sz="half" idx="1"/>
          </p:nvPr>
        </p:nvSpPr>
        <p:spPr>
          <a:xfrm>
            <a:off x="439738" y="1960563"/>
            <a:ext cx="4041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4" name="Zástupný symbol obsahu 3"/>
          <p:cNvSpPr>
            <a:spLocks noGrp="1"/>
          </p:cNvSpPr>
          <p:nvPr>
            <p:ph sz="half" idx="2"/>
          </p:nvPr>
        </p:nvSpPr>
        <p:spPr>
          <a:xfrm>
            <a:off x="4633913" y="1960563"/>
            <a:ext cx="4041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sk-SK"/>
          </a:p>
        </p:txBody>
      </p:sp>
      <p:sp>
        <p:nvSpPr>
          <p:cNvPr id="6" name="Rectangle 5"/>
          <p:cNvSpPr>
            <a:spLocks noGrp="1" noChangeArrowheads="1"/>
          </p:cNvSpPr>
          <p:nvPr>
            <p:ph type="ftr" sz="quarter" idx="11"/>
          </p:nvPr>
        </p:nvSpPr>
        <p:spPr>
          <a:ln/>
        </p:spPr>
        <p:txBody>
          <a:bodyPr/>
          <a:lstStyle>
            <a:lvl1pPr>
              <a:defRPr/>
            </a:lvl1pPr>
          </a:lstStyle>
          <a:p>
            <a:pPr>
              <a:defRPr/>
            </a:pPr>
            <a:endParaRPr lang="sk-SK"/>
          </a:p>
        </p:txBody>
      </p:sp>
      <p:sp>
        <p:nvSpPr>
          <p:cNvPr id="7" name="Rectangle 6"/>
          <p:cNvSpPr>
            <a:spLocks noGrp="1" noChangeArrowheads="1"/>
          </p:cNvSpPr>
          <p:nvPr>
            <p:ph type="sldNum" sz="quarter" idx="12"/>
          </p:nvPr>
        </p:nvSpPr>
        <p:spPr>
          <a:ln/>
        </p:spPr>
        <p:txBody>
          <a:bodyPr/>
          <a:lstStyle>
            <a:lvl1pPr>
              <a:defRPr/>
            </a:lvl1pPr>
          </a:lstStyle>
          <a:p>
            <a:pPr>
              <a:defRPr/>
            </a:pPr>
            <a:fld id="{430BFFAD-1584-4E0C-BBC1-BE00C900337E}" type="slidenum">
              <a:rPr lang="sk-SK"/>
              <a:pPr>
                <a:defRPr/>
              </a:pPr>
              <a:t>‹#›</a:t>
            </a:fld>
            <a:endParaRPr lang="sk-SK"/>
          </a:p>
        </p:txBody>
      </p:sp>
    </p:spTree>
  </p:cSld>
  <p:clrMapOvr>
    <a:masterClrMapping/>
  </p:clrMapOvr>
  <p:transition>
    <p:blinds/>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sk-SK"/>
              <a:t>Kliknite sem a upravte štýl predlohy nadpisov.</a:t>
            </a:r>
            <a:endParaRPr lang="en-US"/>
          </a:p>
        </p:txBody>
      </p:sp>
      <p:sp>
        <p:nvSpPr>
          <p:cNvPr id="3" name="Zástupný symbol tex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symbol obsah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5" name="Zástupný symbol tex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symbol obsah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sk-SK"/>
          </a:p>
        </p:txBody>
      </p:sp>
      <p:sp>
        <p:nvSpPr>
          <p:cNvPr id="8" name="Rectangle 5"/>
          <p:cNvSpPr>
            <a:spLocks noGrp="1" noChangeArrowheads="1"/>
          </p:cNvSpPr>
          <p:nvPr>
            <p:ph type="ftr" sz="quarter" idx="11"/>
          </p:nvPr>
        </p:nvSpPr>
        <p:spPr>
          <a:ln/>
        </p:spPr>
        <p:txBody>
          <a:bodyPr/>
          <a:lstStyle>
            <a:lvl1pPr>
              <a:defRPr/>
            </a:lvl1pPr>
          </a:lstStyle>
          <a:p>
            <a:pPr>
              <a:defRPr/>
            </a:pPr>
            <a:endParaRPr lang="sk-SK"/>
          </a:p>
        </p:txBody>
      </p:sp>
      <p:sp>
        <p:nvSpPr>
          <p:cNvPr id="9" name="Rectangle 6"/>
          <p:cNvSpPr>
            <a:spLocks noGrp="1" noChangeArrowheads="1"/>
          </p:cNvSpPr>
          <p:nvPr>
            <p:ph type="sldNum" sz="quarter" idx="12"/>
          </p:nvPr>
        </p:nvSpPr>
        <p:spPr>
          <a:ln/>
        </p:spPr>
        <p:txBody>
          <a:bodyPr/>
          <a:lstStyle>
            <a:lvl1pPr>
              <a:defRPr/>
            </a:lvl1pPr>
          </a:lstStyle>
          <a:p>
            <a:pPr>
              <a:defRPr/>
            </a:pPr>
            <a:fld id="{7B7EE13E-B500-46C3-81AA-6ED47431D895}" type="slidenum">
              <a:rPr lang="sk-SK"/>
              <a:pPr>
                <a:defRPr/>
              </a:pPr>
              <a:t>‹#›</a:t>
            </a:fld>
            <a:endParaRPr lang="sk-SK"/>
          </a:p>
        </p:txBody>
      </p:sp>
    </p:spTree>
  </p:cSld>
  <p:clrMapOvr>
    <a:masterClrMapping/>
  </p:clrMapOvr>
  <p:transition>
    <p:blinds/>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Kliknite sem a upravte štýl predlohy nadpisov.</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sk-SK"/>
          </a:p>
        </p:txBody>
      </p:sp>
      <p:sp>
        <p:nvSpPr>
          <p:cNvPr id="4" name="Rectangle 5"/>
          <p:cNvSpPr>
            <a:spLocks noGrp="1" noChangeArrowheads="1"/>
          </p:cNvSpPr>
          <p:nvPr>
            <p:ph type="ftr" sz="quarter" idx="11"/>
          </p:nvPr>
        </p:nvSpPr>
        <p:spPr>
          <a:ln/>
        </p:spPr>
        <p:txBody>
          <a:bodyPr/>
          <a:lstStyle>
            <a:lvl1pPr>
              <a:defRPr/>
            </a:lvl1pPr>
          </a:lstStyle>
          <a:p>
            <a:pPr>
              <a:defRPr/>
            </a:pPr>
            <a:endParaRPr lang="sk-SK"/>
          </a:p>
        </p:txBody>
      </p:sp>
      <p:sp>
        <p:nvSpPr>
          <p:cNvPr id="5" name="Rectangle 6"/>
          <p:cNvSpPr>
            <a:spLocks noGrp="1" noChangeArrowheads="1"/>
          </p:cNvSpPr>
          <p:nvPr>
            <p:ph type="sldNum" sz="quarter" idx="12"/>
          </p:nvPr>
        </p:nvSpPr>
        <p:spPr>
          <a:ln/>
        </p:spPr>
        <p:txBody>
          <a:bodyPr/>
          <a:lstStyle>
            <a:lvl1pPr>
              <a:defRPr/>
            </a:lvl1pPr>
          </a:lstStyle>
          <a:p>
            <a:pPr>
              <a:defRPr/>
            </a:pPr>
            <a:fld id="{E6D06B40-D47F-4AE1-94F8-4606ACF3D806}" type="slidenum">
              <a:rPr lang="sk-SK"/>
              <a:pPr>
                <a:defRPr/>
              </a:pPr>
              <a:t>‹#›</a:t>
            </a:fld>
            <a:endParaRPr lang="sk-SK"/>
          </a:p>
        </p:txBody>
      </p:sp>
    </p:spTree>
  </p:cSld>
  <p:clrMapOvr>
    <a:masterClrMapping/>
  </p:clrMapOvr>
  <p:transition>
    <p:blinds/>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sk-SK"/>
          </a:p>
        </p:txBody>
      </p:sp>
      <p:sp>
        <p:nvSpPr>
          <p:cNvPr id="3" name="Rectangle 5"/>
          <p:cNvSpPr>
            <a:spLocks noGrp="1" noChangeArrowheads="1"/>
          </p:cNvSpPr>
          <p:nvPr>
            <p:ph type="ftr" sz="quarter" idx="11"/>
          </p:nvPr>
        </p:nvSpPr>
        <p:spPr>
          <a:ln/>
        </p:spPr>
        <p:txBody>
          <a:bodyPr/>
          <a:lstStyle>
            <a:lvl1pPr>
              <a:defRPr/>
            </a:lvl1pPr>
          </a:lstStyle>
          <a:p>
            <a:pPr>
              <a:defRPr/>
            </a:pPr>
            <a:endParaRPr lang="sk-SK"/>
          </a:p>
        </p:txBody>
      </p:sp>
      <p:sp>
        <p:nvSpPr>
          <p:cNvPr id="4" name="Rectangle 6"/>
          <p:cNvSpPr>
            <a:spLocks noGrp="1" noChangeArrowheads="1"/>
          </p:cNvSpPr>
          <p:nvPr>
            <p:ph type="sldNum" sz="quarter" idx="12"/>
          </p:nvPr>
        </p:nvSpPr>
        <p:spPr>
          <a:ln/>
        </p:spPr>
        <p:txBody>
          <a:bodyPr/>
          <a:lstStyle>
            <a:lvl1pPr>
              <a:defRPr/>
            </a:lvl1pPr>
          </a:lstStyle>
          <a:p>
            <a:pPr>
              <a:defRPr/>
            </a:pPr>
            <a:fld id="{AAD2B7AD-C8C1-4C63-A69E-FA2E580A8D87}" type="slidenum">
              <a:rPr lang="sk-SK"/>
              <a:pPr>
                <a:defRPr/>
              </a:pPr>
              <a:t>‹#›</a:t>
            </a:fld>
            <a:endParaRPr lang="sk-SK"/>
          </a:p>
        </p:txBody>
      </p:sp>
    </p:spTree>
  </p:cSld>
  <p:clrMapOvr>
    <a:masterClrMapping/>
  </p:clrMapOvr>
  <p:transition>
    <p:blinds/>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Kliknite sem a upravte štýl predlohy nadpisov.</a:t>
            </a:r>
          </a:p>
        </p:txBody>
      </p:sp>
      <p:sp>
        <p:nvSpPr>
          <p:cNvPr id="3" name="Zástupný symbol obsahu 2"/>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Rectangle 4"/>
          <p:cNvSpPr>
            <a:spLocks noGrp="1" noChangeArrowheads="1"/>
          </p:cNvSpPr>
          <p:nvPr>
            <p:ph type="dt" sz="half" idx="10"/>
          </p:nvPr>
        </p:nvSpPr>
        <p:spPr>
          <a:ln/>
        </p:spPr>
        <p:txBody>
          <a:bodyPr/>
          <a:lstStyle>
            <a:lvl1pPr>
              <a:defRPr/>
            </a:lvl1pPr>
          </a:lstStyle>
          <a:p>
            <a:pPr>
              <a:defRPr/>
            </a:pPr>
            <a:fld id="{3ACC89E3-EEF0-4D0F-9069-1ABB342EDACE}" type="datetimeFigureOut">
              <a:rPr lang="sk-SK"/>
              <a:pPr>
                <a:defRPr/>
              </a:pPr>
              <a:t>10. 9. 2021</a:t>
            </a:fld>
            <a:endParaRPr lang="sk-SK"/>
          </a:p>
        </p:txBody>
      </p:sp>
      <p:sp>
        <p:nvSpPr>
          <p:cNvPr id="5" name="Rectangle 5"/>
          <p:cNvSpPr>
            <a:spLocks noGrp="1" noChangeArrowheads="1"/>
          </p:cNvSpPr>
          <p:nvPr>
            <p:ph type="ftr" sz="quarter" idx="11"/>
          </p:nvPr>
        </p:nvSpPr>
        <p:spPr>
          <a:ln/>
        </p:spPr>
        <p:txBody>
          <a:bodyPr/>
          <a:lstStyle>
            <a:lvl1pPr>
              <a:defRPr/>
            </a:lvl1pPr>
          </a:lstStyle>
          <a:p>
            <a:pPr>
              <a:defRPr/>
            </a:pP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E5F9631A-0DDC-4E1F-B195-C0869BC4433B}" type="slidenum">
              <a:rPr lang="sk-SK"/>
              <a:pPr>
                <a:defRPr/>
              </a:pPr>
              <a:t>‹#›</a:t>
            </a:fld>
            <a:endParaRPr lang="sk-SK"/>
          </a:p>
        </p:txBody>
      </p:sp>
    </p:spTree>
  </p:cSld>
  <p:clrMapOvr>
    <a:masterClrMapping/>
  </p:clrMapOvr>
  <p:transition advTm="3000">
    <p:blinds/>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lstStyle>
            <a:lvl1pPr algn="l">
              <a:defRPr sz="2000" b="1"/>
            </a:lvl1pPr>
          </a:lstStyle>
          <a:p>
            <a:r>
              <a:rPr lang="sk-SK"/>
              <a:t>Kliknite sem a upravte štýl predlohy nadpisov.</a:t>
            </a:r>
            <a:endParaRPr lang="en-US"/>
          </a:p>
        </p:txBody>
      </p:sp>
      <p:sp>
        <p:nvSpPr>
          <p:cNvPr id="3" name="Zástupný symbol obsah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4" name="Zástupný symbol tex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sk-SK"/>
          </a:p>
        </p:txBody>
      </p:sp>
      <p:sp>
        <p:nvSpPr>
          <p:cNvPr id="6" name="Rectangle 5"/>
          <p:cNvSpPr>
            <a:spLocks noGrp="1" noChangeArrowheads="1"/>
          </p:cNvSpPr>
          <p:nvPr>
            <p:ph type="ftr" sz="quarter" idx="11"/>
          </p:nvPr>
        </p:nvSpPr>
        <p:spPr>
          <a:ln/>
        </p:spPr>
        <p:txBody>
          <a:bodyPr/>
          <a:lstStyle>
            <a:lvl1pPr>
              <a:defRPr/>
            </a:lvl1pPr>
          </a:lstStyle>
          <a:p>
            <a:pPr>
              <a:defRPr/>
            </a:pPr>
            <a:endParaRPr lang="sk-SK"/>
          </a:p>
        </p:txBody>
      </p:sp>
      <p:sp>
        <p:nvSpPr>
          <p:cNvPr id="7" name="Rectangle 6"/>
          <p:cNvSpPr>
            <a:spLocks noGrp="1" noChangeArrowheads="1"/>
          </p:cNvSpPr>
          <p:nvPr>
            <p:ph type="sldNum" sz="quarter" idx="12"/>
          </p:nvPr>
        </p:nvSpPr>
        <p:spPr>
          <a:ln/>
        </p:spPr>
        <p:txBody>
          <a:bodyPr/>
          <a:lstStyle>
            <a:lvl1pPr>
              <a:defRPr/>
            </a:lvl1pPr>
          </a:lstStyle>
          <a:p>
            <a:pPr>
              <a:defRPr/>
            </a:pPr>
            <a:fld id="{6262DE7B-26A4-4055-913E-182285746276}" type="slidenum">
              <a:rPr lang="sk-SK"/>
              <a:pPr>
                <a:defRPr/>
              </a:pPr>
              <a:t>‹#›</a:t>
            </a:fld>
            <a:endParaRPr lang="sk-SK"/>
          </a:p>
        </p:txBody>
      </p:sp>
    </p:spTree>
  </p:cSld>
  <p:clrMapOvr>
    <a:masterClrMapping/>
  </p:clrMapOvr>
  <p:transition>
    <p:blinds/>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lstStyle>
            <a:lvl1pPr algn="l">
              <a:defRPr sz="2000" b="1"/>
            </a:lvl1pPr>
          </a:lstStyle>
          <a:p>
            <a:r>
              <a:rPr lang="sk-SK"/>
              <a:t>Kliknite sem a upravte štýl predlohy nadpisov.</a:t>
            </a:r>
            <a:endParaRPr lang="en-US"/>
          </a:p>
        </p:txBody>
      </p:sp>
      <p:sp>
        <p:nvSpPr>
          <p:cNvPr id="3" name="Zástupný symbol obrázka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k-SK" noProof="0"/>
              <a:t>Ak chcete pridať obrázok, kliknite na ikonu</a:t>
            </a:r>
            <a:endParaRPr lang="en-US" noProof="0"/>
          </a:p>
        </p:txBody>
      </p:sp>
      <p:sp>
        <p:nvSpPr>
          <p:cNvPr id="4" name="Zástupný symbol tex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sk-SK"/>
          </a:p>
        </p:txBody>
      </p:sp>
      <p:sp>
        <p:nvSpPr>
          <p:cNvPr id="6" name="Rectangle 5"/>
          <p:cNvSpPr>
            <a:spLocks noGrp="1" noChangeArrowheads="1"/>
          </p:cNvSpPr>
          <p:nvPr>
            <p:ph type="ftr" sz="quarter" idx="11"/>
          </p:nvPr>
        </p:nvSpPr>
        <p:spPr>
          <a:ln/>
        </p:spPr>
        <p:txBody>
          <a:bodyPr/>
          <a:lstStyle>
            <a:lvl1pPr>
              <a:defRPr/>
            </a:lvl1pPr>
          </a:lstStyle>
          <a:p>
            <a:pPr>
              <a:defRPr/>
            </a:pPr>
            <a:endParaRPr lang="sk-SK"/>
          </a:p>
        </p:txBody>
      </p:sp>
      <p:sp>
        <p:nvSpPr>
          <p:cNvPr id="7" name="Rectangle 6"/>
          <p:cNvSpPr>
            <a:spLocks noGrp="1" noChangeArrowheads="1"/>
          </p:cNvSpPr>
          <p:nvPr>
            <p:ph type="sldNum" sz="quarter" idx="12"/>
          </p:nvPr>
        </p:nvSpPr>
        <p:spPr>
          <a:ln/>
        </p:spPr>
        <p:txBody>
          <a:bodyPr/>
          <a:lstStyle>
            <a:lvl1pPr>
              <a:defRPr/>
            </a:lvl1pPr>
          </a:lstStyle>
          <a:p>
            <a:pPr>
              <a:defRPr/>
            </a:pPr>
            <a:fld id="{56F447F7-2C18-4499-9F6D-05C1C8E1D6E9}" type="slidenum">
              <a:rPr lang="sk-SK"/>
              <a:pPr>
                <a:defRPr/>
              </a:pPr>
              <a:t>‹#›</a:t>
            </a:fld>
            <a:endParaRPr lang="sk-SK"/>
          </a:p>
        </p:txBody>
      </p:sp>
    </p:spTree>
  </p:cSld>
  <p:clrMapOvr>
    <a:masterClrMapping/>
  </p:clrMapOvr>
  <p:transition>
    <p:blinds/>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Kliknite sem a upravte štýl predlohy nadpisov.</a:t>
            </a:r>
            <a:endParaRPr lang="en-US"/>
          </a:p>
        </p:txBody>
      </p:sp>
      <p:sp>
        <p:nvSpPr>
          <p:cNvPr id="3" name="Zástupný symbol zvislého textu 2"/>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sk-SK"/>
          </a:p>
        </p:txBody>
      </p:sp>
      <p:sp>
        <p:nvSpPr>
          <p:cNvPr id="5" name="Rectangle 5"/>
          <p:cNvSpPr>
            <a:spLocks noGrp="1" noChangeArrowheads="1"/>
          </p:cNvSpPr>
          <p:nvPr>
            <p:ph type="ftr" sz="quarter" idx="11"/>
          </p:nvPr>
        </p:nvSpPr>
        <p:spPr>
          <a:ln/>
        </p:spPr>
        <p:txBody>
          <a:bodyPr/>
          <a:lstStyle>
            <a:lvl1pPr>
              <a:defRPr/>
            </a:lvl1pPr>
          </a:lstStyle>
          <a:p>
            <a:pPr>
              <a:defRPr/>
            </a:pP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B2EB2591-E4D1-42B0-8D7D-D72710AF8A12}" type="slidenum">
              <a:rPr lang="sk-SK"/>
              <a:pPr>
                <a:defRPr/>
              </a:pPr>
              <a:t>‹#›</a:t>
            </a:fld>
            <a:endParaRPr lang="sk-SK"/>
          </a:p>
        </p:txBody>
      </p:sp>
    </p:spTree>
  </p:cSld>
  <p:clrMapOvr>
    <a:masterClrMapping/>
  </p:clrMapOvr>
  <p:transition>
    <p:blinds/>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6616700" y="549275"/>
            <a:ext cx="2058988" cy="5526088"/>
          </a:xfrm>
        </p:spPr>
        <p:txBody>
          <a:bodyPr vert="eaVert"/>
          <a:lstStyle/>
          <a:p>
            <a:r>
              <a:rPr lang="sk-SK"/>
              <a:t>Kliknite sem a upravte štýl predlohy nadpisov.</a:t>
            </a:r>
            <a:endParaRPr lang="en-US"/>
          </a:p>
        </p:txBody>
      </p:sp>
      <p:sp>
        <p:nvSpPr>
          <p:cNvPr id="3" name="Zástupný symbol zvislého textu 2"/>
          <p:cNvSpPr>
            <a:spLocks noGrp="1"/>
          </p:cNvSpPr>
          <p:nvPr>
            <p:ph type="body" orient="vert" idx="1"/>
          </p:nvPr>
        </p:nvSpPr>
        <p:spPr>
          <a:xfrm>
            <a:off x="438150" y="549275"/>
            <a:ext cx="6026150" cy="5526088"/>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sk-SK"/>
          </a:p>
        </p:txBody>
      </p:sp>
      <p:sp>
        <p:nvSpPr>
          <p:cNvPr id="5" name="Rectangle 5"/>
          <p:cNvSpPr>
            <a:spLocks noGrp="1" noChangeArrowheads="1"/>
          </p:cNvSpPr>
          <p:nvPr>
            <p:ph type="ftr" sz="quarter" idx="11"/>
          </p:nvPr>
        </p:nvSpPr>
        <p:spPr>
          <a:ln/>
        </p:spPr>
        <p:txBody>
          <a:bodyPr/>
          <a:lstStyle>
            <a:lvl1pPr>
              <a:defRPr/>
            </a:lvl1pPr>
          </a:lstStyle>
          <a:p>
            <a:pPr>
              <a:defRPr/>
            </a:pP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4447648D-6338-439E-8232-DE9B45073959}" type="slidenum">
              <a:rPr lang="sk-SK"/>
              <a:pPr>
                <a:defRPr/>
              </a:pPr>
              <a:t>‹#›</a:t>
            </a:fld>
            <a:endParaRPr lang="sk-SK"/>
          </a:p>
        </p:txBody>
      </p:sp>
    </p:spTree>
  </p:cSld>
  <p:clrMapOvr>
    <a:masterClrMapping/>
  </p:clrMapOvr>
  <p:transition>
    <p:blinds/>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38150" y="549275"/>
            <a:ext cx="8234363" cy="792163"/>
          </a:xfrm>
        </p:spPr>
        <p:txBody>
          <a:bodyPr/>
          <a:lstStyle/>
          <a:p>
            <a:r>
              <a:rPr lang="sk-SK"/>
              <a:t>Kliknite sem a upravte štýl predlohy nadpisov.</a:t>
            </a:r>
            <a:endParaRPr lang="en-US"/>
          </a:p>
        </p:txBody>
      </p:sp>
      <p:sp>
        <p:nvSpPr>
          <p:cNvPr id="3" name="Zástupný symbol textu 2"/>
          <p:cNvSpPr>
            <a:spLocks noGrp="1"/>
          </p:cNvSpPr>
          <p:nvPr>
            <p:ph type="body" sz="half" idx="1"/>
          </p:nvPr>
        </p:nvSpPr>
        <p:spPr>
          <a:xfrm>
            <a:off x="439738" y="1960563"/>
            <a:ext cx="4041775" cy="4114800"/>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4" name="Zástupný symbol obsahu 3"/>
          <p:cNvSpPr>
            <a:spLocks noGrp="1"/>
          </p:cNvSpPr>
          <p:nvPr>
            <p:ph sz="half" idx="2"/>
          </p:nvPr>
        </p:nvSpPr>
        <p:spPr>
          <a:xfrm>
            <a:off x="4633913" y="1960563"/>
            <a:ext cx="4041775" cy="4114800"/>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sk-SK"/>
          </a:p>
        </p:txBody>
      </p:sp>
      <p:sp>
        <p:nvSpPr>
          <p:cNvPr id="6" name="Rectangle 5"/>
          <p:cNvSpPr>
            <a:spLocks noGrp="1" noChangeArrowheads="1"/>
          </p:cNvSpPr>
          <p:nvPr>
            <p:ph type="ftr" sz="quarter" idx="11"/>
          </p:nvPr>
        </p:nvSpPr>
        <p:spPr>
          <a:ln/>
        </p:spPr>
        <p:txBody>
          <a:bodyPr/>
          <a:lstStyle>
            <a:lvl1pPr>
              <a:defRPr/>
            </a:lvl1pPr>
          </a:lstStyle>
          <a:p>
            <a:pPr>
              <a:defRPr/>
            </a:pPr>
            <a:endParaRPr lang="sk-SK"/>
          </a:p>
        </p:txBody>
      </p:sp>
      <p:sp>
        <p:nvSpPr>
          <p:cNvPr id="7" name="Rectangle 6"/>
          <p:cNvSpPr>
            <a:spLocks noGrp="1" noChangeArrowheads="1"/>
          </p:cNvSpPr>
          <p:nvPr>
            <p:ph type="sldNum" sz="quarter" idx="12"/>
          </p:nvPr>
        </p:nvSpPr>
        <p:spPr>
          <a:ln/>
        </p:spPr>
        <p:txBody>
          <a:bodyPr/>
          <a:lstStyle>
            <a:lvl1pPr>
              <a:defRPr/>
            </a:lvl1pPr>
          </a:lstStyle>
          <a:p>
            <a:pPr>
              <a:defRPr/>
            </a:pPr>
            <a:fld id="{F042A94A-78F1-4704-9046-3D56F87FCF28}" type="slidenum">
              <a:rPr lang="sk-SK"/>
              <a:pPr>
                <a:defRPr/>
              </a:pPr>
              <a:t>‹#›</a:t>
            </a:fld>
            <a:endParaRPr lang="sk-SK"/>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Text a dva objekty">
    <p:spTree>
      <p:nvGrpSpPr>
        <p:cNvPr id="1" name=""/>
        <p:cNvGrpSpPr/>
        <p:nvPr/>
      </p:nvGrpSpPr>
      <p:grpSpPr>
        <a:xfrm>
          <a:off x="0" y="0"/>
          <a:ext cx="0" cy="0"/>
          <a:chOff x="0" y="0"/>
          <a:chExt cx="0" cy="0"/>
        </a:xfrm>
      </p:grpSpPr>
      <p:sp>
        <p:nvSpPr>
          <p:cNvPr id="2" name="Nadpis 1"/>
          <p:cNvSpPr>
            <a:spLocks noGrp="1"/>
          </p:cNvSpPr>
          <p:nvPr>
            <p:ph type="title"/>
          </p:nvPr>
        </p:nvSpPr>
        <p:spPr>
          <a:xfrm>
            <a:off x="438150" y="549275"/>
            <a:ext cx="8234363" cy="792163"/>
          </a:xfrm>
        </p:spPr>
        <p:txBody>
          <a:bodyPr/>
          <a:lstStyle/>
          <a:p>
            <a:r>
              <a:rPr lang="sk-SK"/>
              <a:t>Kliknite sem a upravte štýl predlohy nadpisov.</a:t>
            </a:r>
            <a:endParaRPr lang="en-US"/>
          </a:p>
        </p:txBody>
      </p:sp>
      <p:sp>
        <p:nvSpPr>
          <p:cNvPr id="3" name="Zástupný symbol textu 2"/>
          <p:cNvSpPr>
            <a:spLocks noGrp="1"/>
          </p:cNvSpPr>
          <p:nvPr>
            <p:ph type="body" sz="half" idx="1"/>
          </p:nvPr>
        </p:nvSpPr>
        <p:spPr>
          <a:xfrm>
            <a:off x="439738" y="1960563"/>
            <a:ext cx="4041775" cy="4114800"/>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4" name="Zástupný symbol obsahu 3"/>
          <p:cNvSpPr>
            <a:spLocks noGrp="1"/>
          </p:cNvSpPr>
          <p:nvPr>
            <p:ph sz="quarter" idx="2"/>
          </p:nvPr>
        </p:nvSpPr>
        <p:spPr>
          <a:xfrm>
            <a:off x="4633913" y="1960563"/>
            <a:ext cx="4041775" cy="1981200"/>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5" name="Zástupný symbol obsahu 4"/>
          <p:cNvSpPr>
            <a:spLocks noGrp="1"/>
          </p:cNvSpPr>
          <p:nvPr>
            <p:ph sz="quarter" idx="3"/>
          </p:nvPr>
        </p:nvSpPr>
        <p:spPr>
          <a:xfrm>
            <a:off x="4633913" y="4094163"/>
            <a:ext cx="4041775" cy="1981200"/>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sk-SK"/>
          </a:p>
        </p:txBody>
      </p:sp>
      <p:sp>
        <p:nvSpPr>
          <p:cNvPr id="7" name="Rectangle 5"/>
          <p:cNvSpPr>
            <a:spLocks noGrp="1" noChangeArrowheads="1"/>
          </p:cNvSpPr>
          <p:nvPr>
            <p:ph type="ftr" sz="quarter" idx="11"/>
          </p:nvPr>
        </p:nvSpPr>
        <p:spPr>
          <a:ln/>
        </p:spPr>
        <p:txBody>
          <a:bodyPr/>
          <a:lstStyle>
            <a:lvl1pPr>
              <a:defRPr/>
            </a:lvl1pPr>
          </a:lstStyle>
          <a:p>
            <a:pPr>
              <a:defRPr/>
            </a:pPr>
            <a:endParaRPr lang="sk-SK"/>
          </a:p>
        </p:txBody>
      </p:sp>
      <p:sp>
        <p:nvSpPr>
          <p:cNvPr id="8" name="Rectangle 6"/>
          <p:cNvSpPr>
            <a:spLocks noGrp="1" noChangeArrowheads="1"/>
          </p:cNvSpPr>
          <p:nvPr>
            <p:ph type="sldNum" sz="quarter" idx="12"/>
          </p:nvPr>
        </p:nvSpPr>
        <p:spPr>
          <a:ln/>
        </p:spPr>
        <p:txBody>
          <a:bodyPr/>
          <a:lstStyle>
            <a:lvl1pPr>
              <a:defRPr/>
            </a:lvl1pPr>
          </a:lstStyle>
          <a:p>
            <a:pPr>
              <a:defRPr/>
            </a:pPr>
            <a:fld id="{B72B0246-3827-4FC9-A5C9-011649D21176}" type="slidenum">
              <a:rPr lang="sk-SK"/>
              <a:pPr>
                <a:defRPr/>
              </a:pPr>
              <a:t>‹#›</a:t>
            </a:fld>
            <a:endParaRPr lang="sk-SK"/>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Nadpis a tabuľka">
    <p:spTree>
      <p:nvGrpSpPr>
        <p:cNvPr id="1" name=""/>
        <p:cNvGrpSpPr/>
        <p:nvPr/>
      </p:nvGrpSpPr>
      <p:grpSpPr>
        <a:xfrm>
          <a:off x="0" y="0"/>
          <a:ext cx="0" cy="0"/>
          <a:chOff x="0" y="0"/>
          <a:chExt cx="0" cy="0"/>
        </a:xfrm>
      </p:grpSpPr>
      <p:sp>
        <p:nvSpPr>
          <p:cNvPr id="2" name="Nadpis 1"/>
          <p:cNvSpPr>
            <a:spLocks noGrp="1"/>
          </p:cNvSpPr>
          <p:nvPr>
            <p:ph type="title"/>
          </p:nvPr>
        </p:nvSpPr>
        <p:spPr>
          <a:xfrm>
            <a:off x="438150" y="549275"/>
            <a:ext cx="8234363" cy="792163"/>
          </a:xfrm>
        </p:spPr>
        <p:txBody>
          <a:bodyPr/>
          <a:lstStyle/>
          <a:p>
            <a:r>
              <a:rPr lang="sk-SK"/>
              <a:t>Kliknite sem a upravte štýl predlohy nadpisov.</a:t>
            </a:r>
            <a:endParaRPr lang="en-US"/>
          </a:p>
        </p:txBody>
      </p:sp>
      <p:sp>
        <p:nvSpPr>
          <p:cNvPr id="3" name="Zástupný symbol tabuľky 2"/>
          <p:cNvSpPr>
            <a:spLocks noGrp="1"/>
          </p:cNvSpPr>
          <p:nvPr>
            <p:ph type="tbl" idx="1"/>
          </p:nvPr>
        </p:nvSpPr>
        <p:spPr>
          <a:xfrm>
            <a:off x="439738" y="1960563"/>
            <a:ext cx="8235950" cy="4114800"/>
          </a:xfrm>
        </p:spPr>
        <p:txBody>
          <a:bodyPr/>
          <a:lstStyle/>
          <a:p>
            <a:pPr lvl="0"/>
            <a:r>
              <a:rPr lang="sk-SK" noProof="0"/>
              <a:t>Ak chcete pridať tabuľku, kliknite na ikonu</a:t>
            </a:r>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sk-SK"/>
          </a:p>
        </p:txBody>
      </p:sp>
      <p:sp>
        <p:nvSpPr>
          <p:cNvPr id="5" name="Rectangle 5"/>
          <p:cNvSpPr>
            <a:spLocks noGrp="1" noChangeArrowheads="1"/>
          </p:cNvSpPr>
          <p:nvPr>
            <p:ph type="ftr" sz="quarter" idx="11"/>
          </p:nvPr>
        </p:nvSpPr>
        <p:spPr>
          <a:ln/>
        </p:spPr>
        <p:txBody>
          <a:bodyPr/>
          <a:lstStyle>
            <a:lvl1pPr>
              <a:defRPr/>
            </a:lvl1pPr>
          </a:lstStyle>
          <a:p>
            <a:pPr>
              <a:defRPr/>
            </a:pP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CCF8B406-E912-4AC1-B112-B96605A31F56}" type="slidenum">
              <a:rPr lang="sk-SK"/>
              <a:pPr>
                <a:defRPr/>
              </a:pPr>
              <a:t>‹#›</a:t>
            </a:fld>
            <a:endParaRPr lang="sk-SK"/>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pic>
        <p:nvPicPr>
          <p:cNvPr id="4" name="Obrázok 7" descr="new arcelor gonvarr (2)"/>
          <p:cNvPicPr>
            <a:picLocks noChangeAspect="1"/>
          </p:cNvPicPr>
          <p:nvPr userDrawn="1"/>
        </p:nvPicPr>
        <p:blipFill>
          <a:blip r:embed="rId2" cstate="print"/>
          <a:srcRect/>
          <a:stretch>
            <a:fillRect/>
          </a:stretch>
        </p:blipFill>
        <p:spPr bwMode="auto">
          <a:xfrm>
            <a:off x="5759450" y="107950"/>
            <a:ext cx="3263900" cy="708025"/>
          </a:xfrm>
          <a:prstGeom prst="rect">
            <a:avLst/>
          </a:prstGeom>
          <a:noFill/>
          <a:ln w="9525">
            <a:noFill/>
            <a:miter lim="800000"/>
            <a:headEnd/>
            <a:tailEnd/>
          </a:ln>
        </p:spPr>
      </p:pic>
      <p:sp>
        <p:nvSpPr>
          <p:cNvPr id="5127" name="Rectangle 7"/>
          <p:cNvSpPr>
            <a:spLocks noGrp="1" noChangeArrowheads="1"/>
          </p:cNvSpPr>
          <p:nvPr>
            <p:ph type="subTitle" idx="1"/>
          </p:nvPr>
        </p:nvSpPr>
        <p:spPr>
          <a:xfrm>
            <a:off x="434975" y="5418138"/>
            <a:ext cx="8253413" cy="315912"/>
          </a:xfrm>
        </p:spPr>
        <p:txBody>
          <a:bodyPr/>
          <a:lstStyle>
            <a:lvl1pPr marL="0" indent="0">
              <a:buFontTx/>
              <a:buNone/>
              <a:defRPr sz="2000">
                <a:solidFill>
                  <a:schemeClr val="bg1"/>
                </a:solidFill>
              </a:defRPr>
            </a:lvl1pPr>
          </a:lstStyle>
          <a:p>
            <a:r>
              <a:rPr lang="sk-SK"/>
              <a:t>Kliknite sem a upravte štýl predlohy podnadpisov.</a:t>
            </a:r>
            <a:endParaRPr lang="en-US"/>
          </a:p>
        </p:txBody>
      </p:sp>
      <p:sp>
        <p:nvSpPr>
          <p:cNvPr id="5142" name="Rectangle 22"/>
          <p:cNvSpPr>
            <a:spLocks noGrp="1" noChangeArrowheads="1"/>
          </p:cNvSpPr>
          <p:nvPr>
            <p:ph type="ctrTitle"/>
          </p:nvPr>
        </p:nvSpPr>
        <p:spPr>
          <a:xfrm>
            <a:off x="441325" y="4003675"/>
            <a:ext cx="8247063" cy="735013"/>
          </a:xfrm>
        </p:spPr>
        <p:txBody>
          <a:bodyPr anchor="t"/>
          <a:lstStyle>
            <a:lvl1pPr>
              <a:defRPr>
                <a:solidFill>
                  <a:schemeClr val="bg1"/>
                </a:solidFill>
              </a:defRPr>
            </a:lvl1pPr>
          </a:lstStyle>
          <a:p>
            <a:r>
              <a:rPr lang="sk-SK"/>
              <a:t>Kliknite sem a upravte štýl predlohy nadpisov.</a:t>
            </a:r>
            <a:endParaRPr lang="en-US"/>
          </a:p>
        </p:txBody>
      </p:sp>
      <p:sp>
        <p:nvSpPr>
          <p:cNvPr id="5" name="Rectangle 23"/>
          <p:cNvSpPr>
            <a:spLocks noGrp="1" noChangeArrowheads="1"/>
          </p:cNvSpPr>
          <p:nvPr>
            <p:ph type="dt" sz="half" idx="10"/>
          </p:nvPr>
        </p:nvSpPr>
        <p:spPr/>
        <p:txBody>
          <a:bodyPr/>
          <a:lstStyle>
            <a:lvl1pPr>
              <a:spcBef>
                <a:spcPts val="0"/>
              </a:spcBef>
              <a:defRPr>
                <a:solidFill>
                  <a:srgbClr val="FFFFFF"/>
                </a:solidFill>
              </a:defRPr>
            </a:lvl1pPr>
          </a:lstStyle>
          <a:p>
            <a:pPr>
              <a:defRPr/>
            </a:pPr>
            <a:fld id="{5121EB31-7A76-491E-9608-40E37A4F670D}" type="datetime1">
              <a:rPr lang="fr-FR"/>
              <a:pPr>
                <a:defRPr/>
              </a:pPr>
              <a:t>10/09/2021</a:t>
            </a:fld>
            <a:endParaRPr lang="en-US"/>
          </a:p>
        </p:txBody>
      </p:sp>
      <p:sp>
        <p:nvSpPr>
          <p:cNvPr id="6" name="Rectangle 24"/>
          <p:cNvSpPr>
            <a:spLocks noGrp="1" noChangeArrowheads="1"/>
          </p:cNvSpPr>
          <p:nvPr>
            <p:ph type="ftr" sz="quarter" idx="11"/>
          </p:nvPr>
        </p:nvSpPr>
        <p:spPr>
          <a:xfrm>
            <a:off x="3228975" y="6324600"/>
            <a:ext cx="2895600" cy="269875"/>
          </a:xfrm>
        </p:spPr>
        <p:txBody>
          <a:bodyPr/>
          <a:lstStyle>
            <a:lvl1pPr>
              <a:spcBef>
                <a:spcPts val="0"/>
              </a:spcBef>
              <a:defRPr>
                <a:solidFill>
                  <a:srgbClr val="FFFFFF"/>
                </a:solidFill>
              </a:defRPr>
            </a:lvl1pPr>
          </a:lstStyle>
          <a:p>
            <a:pPr>
              <a:defRPr/>
            </a:pPr>
            <a:r>
              <a:rPr lang="en-US"/>
              <a:t>Author</a:t>
            </a:r>
          </a:p>
        </p:txBody>
      </p:sp>
      <p:sp>
        <p:nvSpPr>
          <p:cNvPr id="7" name="Rectangle 25"/>
          <p:cNvSpPr>
            <a:spLocks noGrp="1" noChangeArrowheads="1"/>
          </p:cNvSpPr>
          <p:nvPr>
            <p:ph type="sldNum" sz="quarter" idx="12"/>
          </p:nvPr>
        </p:nvSpPr>
        <p:spPr/>
        <p:txBody>
          <a:bodyPr/>
          <a:lstStyle>
            <a:lvl1pPr>
              <a:spcBef>
                <a:spcPts val="0"/>
              </a:spcBef>
              <a:defRPr>
                <a:solidFill>
                  <a:srgbClr val="FFFFFF"/>
                </a:solidFill>
              </a:defRPr>
            </a:lvl1pPr>
          </a:lstStyle>
          <a:p>
            <a:pPr>
              <a:defRPr/>
            </a:pPr>
            <a:fld id="{36CA1774-B1C4-482B-8E0B-FAD613F161CD}"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pic>
        <p:nvPicPr>
          <p:cNvPr id="4" name="Obrázok 7" descr="new arcelor gonvarr (2)"/>
          <p:cNvPicPr>
            <a:picLocks noChangeAspect="1"/>
          </p:cNvPicPr>
          <p:nvPr userDrawn="1"/>
        </p:nvPicPr>
        <p:blipFill>
          <a:blip r:embed="rId2" cstate="print"/>
          <a:srcRect/>
          <a:stretch>
            <a:fillRect/>
          </a:stretch>
        </p:blipFill>
        <p:spPr bwMode="auto">
          <a:xfrm>
            <a:off x="5940425" y="71438"/>
            <a:ext cx="3086100" cy="669925"/>
          </a:xfrm>
          <a:prstGeom prst="rect">
            <a:avLst/>
          </a:prstGeom>
          <a:noFill/>
          <a:ln w="9525">
            <a:noFill/>
            <a:miter lim="800000"/>
            <a:headEnd/>
            <a:tailEnd/>
          </a:ln>
        </p:spPr>
      </p:pic>
      <p:sp>
        <p:nvSpPr>
          <p:cNvPr id="2" name="Nadpis 1"/>
          <p:cNvSpPr>
            <a:spLocks noGrp="1"/>
          </p:cNvSpPr>
          <p:nvPr>
            <p:ph type="title"/>
          </p:nvPr>
        </p:nvSpPr>
        <p:spPr/>
        <p:txBody>
          <a:bodyPr/>
          <a:lstStyle/>
          <a:p>
            <a:r>
              <a:rPr lang="sk-SK"/>
              <a:t>Kliknite sem a upravte štýl predlohy nadpisov.</a:t>
            </a:r>
            <a:endParaRPr lang="cs-CZ"/>
          </a:p>
        </p:txBody>
      </p:sp>
      <p:sp>
        <p:nvSpPr>
          <p:cNvPr id="3" name="Zástupný symbol pro obsah 2"/>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cs-CZ"/>
          </a:p>
        </p:txBody>
      </p:sp>
      <p:sp>
        <p:nvSpPr>
          <p:cNvPr id="5" name="Rectangle 8"/>
          <p:cNvSpPr>
            <a:spLocks noGrp="1" noChangeArrowheads="1"/>
          </p:cNvSpPr>
          <p:nvPr>
            <p:ph type="dt" sz="half" idx="10"/>
          </p:nvPr>
        </p:nvSpPr>
        <p:spPr/>
        <p:txBody>
          <a:bodyPr/>
          <a:lstStyle>
            <a:lvl1pPr>
              <a:spcBef>
                <a:spcPts val="0"/>
              </a:spcBef>
              <a:defRPr/>
            </a:lvl1pPr>
          </a:lstStyle>
          <a:p>
            <a:pPr>
              <a:defRPr/>
            </a:pPr>
            <a:fld id="{9779FDC1-0428-4FFC-9A53-83539A2478BC}" type="datetime1">
              <a:rPr lang="fr-FR"/>
              <a:pPr>
                <a:defRPr/>
              </a:pPr>
              <a:t>10/09/2021</a:t>
            </a:fld>
            <a:r>
              <a:rPr lang="sk-SK"/>
              <a:t>8/10/2007</a:t>
            </a:r>
            <a:endParaRPr lang="en-US"/>
          </a:p>
        </p:txBody>
      </p:sp>
      <p:sp>
        <p:nvSpPr>
          <p:cNvPr id="6" name="Rectangle 9"/>
          <p:cNvSpPr>
            <a:spLocks noGrp="1" noChangeArrowheads="1"/>
          </p:cNvSpPr>
          <p:nvPr>
            <p:ph type="ftr" sz="quarter" idx="11"/>
          </p:nvPr>
        </p:nvSpPr>
        <p:spPr/>
        <p:txBody>
          <a:bodyPr/>
          <a:lstStyle>
            <a:lvl1pPr>
              <a:spcBef>
                <a:spcPts val="0"/>
              </a:spcBef>
              <a:defRPr/>
            </a:lvl1pPr>
          </a:lstStyle>
          <a:p>
            <a:pPr>
              <a:defRPr/>
            </a:pPr>
            <a:endParaRPr lang="sk-SK"/>
          </a:p>
        </p:txBody>
      </p:sp>
      <p:sp>
        <p:nvSpPr>
          <p:cNvPr id="7" name="Rectangle 10"/>
          <p:cNvSpPr>
            <a:spLocks noGrp="1" noChangeArrowheads="1"/>
          </p:cNvSpPr>
          <p:nvPr>
            <p:ph type="sldNum" sz="quarter" idx="12"/>
          </p:nvPr>
        </p:nvSpPr>
        <p:spPr/>
        <p:txBody>
          <a:bodyPr/>
          <a:lstStyle>
            <a:lvl1pPr>
              <a:spcBef>
                <a:spcPts val="0"/>
              </a:spcBef>
              <a:defRPr/>
            </a:lvl1pPr>
          </a:lstStyle>
          <a:p>
            <a:pPr>
              <a:defRPr/>
            </a:pPr>
            <a:fld id="{C7737135-164A-46B3-833D-209071524DD4}"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sk-SK"/>
              <a:t>Kliknite sem a upravte štýl predlohy nadpisov.</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k-SK"/>
              <a:t>Kliknite sem a upravte štýly predlohy textu.</a:t>
            </a:r>
          </a:p>
        </p:txBody>
      </p:sp>
      <p:sp>
        <p:nvSpPr>
          <p:cNvPr id="4" name="Rectangle 4"/>
          <p:cNvSpPr>
            <a:spLocks noGrp="1" noChangeArrowheads="1"/>
          </p:cNvSpPr>
          <p:nvPr>
            <p:ph type="dt" sz="half" idx="10"/>
          </p:nvPr>
        </p:nvSpPr>
        <p:spPr/>
        <p:txBody>
          <a:bodyPr/>
          <a:lstStyle>
            <a:lvl1pPr>
              <a:spcBef>
                <a:spcPts val="0"/>
              </a:spcBef>
              <a:defRPr/>
            </a:lvl1pPr>
          </a:lstStyle>
          <a:p>
            <a:pPr>
              <a:defRPr/>
            </a:pPr>
            <a:fld id="{DBD07B9C-DD57-45A5-9DF1-3447E5D9C156}" type="datetime1">
              <a:rPr lang="fr-FR"/>
              <a:pPr>
                <a:defRPr/>
              </a:pPr>
              <a:t>10/09/2021</a:t>
            </a:fld>
            <a:r>
              <a:rPr lang="sk-SK"/>
              <a:t>8/10/2007</a:t>
            </a:r>
            <a:endParaRPr lang="en-US"/>
          </a:p>
        </p:txBody>
      </p:sp>
      <p:sp>
        <p:nvSpPr>
          <p:cNvPr id="5" name="Rectangle 5"/>
          <p:cNvSpPr>
            <a:spLocks noGrp="1" noChangeArrowheads="1"/>
          </p:cNvSpPr>
          <p:nvPr>
            <p:ph type="ftr" sz="quarter" idx="11"/>
          </p:nvPr>
        </p:nvSpPr>
        <p:spPr/>
        <p:txBody>
          <a:bodyPr/>
          <a:lstStyle>
            <a:lvl1pPr>
              <a:spcBef>
                <a:spcPts val="0"/>
              </a:spcBef>
              <a:defRPr/>
            </a:lvl1pPr>
          </a:lstStyle>
          <a:p>
            <a:pPr>
              <a:defRPr/>
            </a:pPr>
            <a:endParaRPr lang="sk-SK"/>
          </a:p>
        </p:txBody>
      </p:sp>
      <p:sp>
        <p:nvSpPr>
          <p:cNvPr id="6" name="Rectangle 6"/>
          <p:cNvSpPr>
            <a:spLocks noGrp="1" noChangeArrowheads="1"/>
          </p:cNvSpPr>
          <p:nvPr>
            <p:ph type="sldNum" sz="quarter" idx="12"/>
          </p:nvPr>
        </p:nvSpPr>
        <p:spPr/>
        <p:txBody>
          <a:bodyPr/>
          <a:lstStyle>
            <a:lvl1pPr>
              <a:spcBef>
                <a:spcPts val="0"/>
              </a:spcBef>
              <a:defRPr/>
            </a:lvl1pPr>
          </a:lstStyle>
          <a:p>
            <a:pPr>
              <a:defRPr/>
            </a:pPr>
            <a:fld id="{02E0181C-5C1A-44EF-8386-8CBD2330974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sk-SK"/>
              <a:t>Kliknite sem a upravte štýl predlohy nadpisov.</a:t>
            </a:r>
          </a:p>
        </p:txBody>
      </p:sp>
      <p:sp>
        <p:nvSpPr>
          <p:cNvPr id="3" name="Zástupný symbol tex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k-SK"/>
              <a:t>Kliknite sem a upravte štýly predlohy textu.</a:t>
            </a:r>
          </a:p>
        </p:txBody>
      </p:sp>
      <p:sp>
        <p:nvSpPr>
          <p:cNvPr id="4" name="Rectangle 4"/>
          <p:cNvSpPr>
            <a:spLocks noGrp="1" noChangeArrowheads="1"/>
          </p:cNvSpPr>
          <p:nvPr>
            <p:ph type="dt" sz="half" idx="10"/>
          </p:nvPr>
        </p:nvSpPr>
        <p:spPr>
          <a:ln/>
        </p:spPr>
        <p:txBody>
          <a:bodyPr/>
          <a:lstStyle>
            <a:lvl1pPr>
              <a:defRPr/>
            </a:lvl1pPr>
          </a:lstStyle>
          <a:p>
            <a:pPr>
              <a:defRPr/>
            </a:pPr>
            <a:fld id="{1C62E534-23BD-4325-B284-3CFBC8CD38ED}" type="datetimeFigureOut">
              <a:rPr lang="sk-SK"/>
              <a:pPr>
                <a:defRPr/>
              </a:pPr>
              <a:t>10. 9. 2021</a:t>
            </a:fld>
            <a:endParaRPr lang="sk-SK"/>
          </a:p>
        </p:txBody>
      </p:sp>
      <p:sp>
        <p:nvSpPr>
          <p:cNvPr id="5" name="Rectangle 5"/>
          <p:cNvSpPr>
            <a:spLocks noGrp="1" noChangeArrowheads="1"/>
          </p:cNvSpPr>
          <p:nvPr>
            <p:ph type="ftr" sz="quarter" idx="11"/>
          </p:nvPr>
        </p:nvSpPr>
        <p:spPr>
          <a:ln/>
        </p:spPr>
        <p:txBody>
          <a:bodyPr/>
          <a:lstStyle>
            <a:lvl1pPr>
              <a:defRPr/>
            </a:lvl1pPr>
          </a:lstStyle>
          <a:p>
            <a:pPr>
              <a:defRPr/>
            </a:pP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8ED0ABA6-BE06-4231-A1DA-F7DF82528693}" type="slidenum">
              <a:rPr lang="sk-SK"/>
              <a:pPr>
                <a:defRPr/>
              </a:pPr>
              <a:t>‹#›</a:t>
            </a:fld>
            <a:endParaRPr lang="sk-SK"/>
          </a:p>
        </p:txBody>
      </p:sp>
    </p:spTree>
  </p:cSld>
  <p:clrMapOvr>
    <a:masterClrMapping/>
  </p:clrMapOvr>
  <p:transition advTm="3000">
    <p:blinds/>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Kliknite sem a upravte štýl predlohy nadpisov.</a:t>
            </a:r>
            <a:endParaRPr lang="cs-CZ"/>
          </a:p>
        </p:txBody>
      </p:sp>
      <p:sp>
        <p:nvSpPr>
          <p:cNvPr id="3" name="Zástupný symbol pro obsah 2"/>
          <p:cNvSpPr>
            <a:spLocks noGrp="1"/>
          </p:cNvSpPr>
          <p:nvPr>
            <p:ph sz="half" idx="1"/>
          </p:nvPr>
        </p:nvSpPr>
        <p:spPr>
          <a:xfrm>
            <a:off x="439738" y="1960563"/>
            <a:ext cx="4041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cs-CZ"/>
          </a:p>
        </p:txBody>
      </p:sp>
      <p:sp>
        <p:nvSpPr>
          <p:cNvPr id="4" name="Zástupný symbol pro obsah 3"/>
          <p:cNvSpPr>
            <a:spLocks noGrp="1"/>
          </p:cNvSpPr>
          <p:nvPr>
            <p:ph sz="half" idx="2"/>
          </p:nvPr>
        </p:nvSpPr>
        <p:spPr>
          <a:xfrm>
            <a:off x="4633913" y="1960563"/>
            <a:ext cx="4041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cs-CZ"/>
          </a:p>
        </p:txBody>
      </p:sp>
      <p:sp>
        <p:nvSpPr>
          <p:cNvPr id="5" name="Rectangle 4"/>
          <p:cNvSpPr>
            <a:spLocks noGrp="1" noChangeArrowheads="1"/>
          </p:cNvSpPr>
          <p:nvPr>
            <p:ph type="dt" sz="half" idx="10"/>
          </p:nvPr>
        </p:nvSpPr>
        <p:spPr/>
        <p:txBody>
          <a:bodyPr/>
          <a:lstStyle>
            <a:lvl1pPr>
              <a:spcBef>
                <a:spcPts val="0"/>
              </a:spcBef>
              <a:defRPr/>
            </a:lvl1pPr>
          </a:lstStyle>
          <a:p>
            <a:pPr>
              <a:defRPr/>
            </a:pPr>
            <a:fld id="{5D354015-3FDA-43C2-8072-C36ABC1FF292}" type="datetime1">
              <a:rPr lang="fr-FR"/>
              <a:pPr>
                <a:defRPr/>
              </a:pPr>
              <a:t>10/09/2021</a:t>
            </a:fld>
            <a:r>
              <a:rPr lang="sk-SK"/>
              <a:t>8/10/2007</a:t>
            </a:r>
            <a:endParaRPr lang="en-US"/>
          </a:p>
        </p:txBody>
      </p:sp>
      <p:sp>
        <p:nvSpPr>
          <p:cNvPr id="6" name="Rectangle 5"/>
          <p:cNvSpPr>
            <a:spLocks noGrp="1" noChangeArrowheads="1"/>
          </p:cNvSpPr>
          <p:nvPr>
            <p:ph type="ftr" sz="quarter" idx="11"/>
          </p:nvPr>
        </p:nvSpPr>
        <p:spPr/>
        <p:txBody>
          <a:bodyPr/>
          <a:lstStyle>
            <a:lvl1pPr>
              <a:spcBef>
                <a:spcPts val="0"/>
              </a:spcBef>
              <a:defRPr/>
            </a:lvl1pPr>
          </a:lstStyle>
          <a:p>
            <a:pPr>
              <a:defRPr/>
            </a:pPr>
            <a:endParaRPr lang="sk-SK"/>
          </a:p>
        </p:txBody>
      </p:sp>
      <p:sp>
        <p:nvSpPr>
          <p:cNvPr id="7" name="Rectangle 6"/>
          <p:cNvSpPr>
            <a:spLocks noGrp="1" noChangeArrowheads="1"/>
          </p:cNvSpPr>
          <p:nvPr>
            <p:ph type="sldNum" sz="quarter" idx="12"/>
          </p:nvPr>
        </p:nvSpPr>
        <p:spPr/>
        <p:txBody>
          <a:bodyPr/>
          <a:lstStyle>
            <a:lvl1pPr>
              <a:spcBef>
                <a:spcPts val="0"/>
              </a:spcBef>
              <a:defRPr/>
            </a:lvl1pPr>
          </a:lstStyle>
          <a:p>
            <a:pPr>
              <a:defRPr/>
            </a:pPr>
            <a:fld id="{4CA00198-4E8A-406B-A354-59CCE2AF4C4F}"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sk-SK"/>
              <a:t>Kliknite sem a upravte štýl predlohy nadpisov.</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cs-CZ"/>
          </a:p>
        </p:txBody>
      </p:sp>
      <p:sp>
        <p:nvSpPr>
          <p:cNvPr id="7" name="Rectangle 4"/>
          <p:cNvSpPr>
            <a:spLocks noGrp="1" noChangeArrowheads="1"/>
          </p:cNvSpPr>
          <p:nvPr>
            <p:ph type="dt" sz="half" idx="10"/>
          </p:nvPr>
        </p:nvSpPr>
        <p:spPr/>
        <p:txBody>
          <a:bodyPr/>
          <a:lstStyle>
            <a:lvl1pPr>
              <a:spcBef>
                <a:spcPts val="0"/>
              </a:spcBef>
              <a:defRPr/>
            </a:lvl1pPr>
          </a:lstStyle>
          <a:p>
            <a:pPr>
              <a:defRPr/>
            </a:pPr>
            <a:fld id="{9A3438D0-5EED-4623-A1A0-1E22CBC87704}" type="datetime1">
              <a:rPr lang="fr-FR"/>
              <a:pPr>
                <a:defRPr/>
              </a:pPr>
              <a:t>10/09/2021</a:t>
            </a:fld>
            <a:r>
              <a:rPr lang="sk-SK"/>
              <a:t>8/10/2007</a:t>
            </a:r>
            <a:endParaRPr lang="en-US"/>
          </a:p>
        </p:txBody>
      </p:sp>
      <p:sp>
        <p:nvSpPr>
          <p:cNvPr id="8" name="Rectangle 5"/>
          <p:cNvSpPr>
            <a:spLocks noGrp="1" noChangeArrowheads="1"/>
          </p:cNvSpPr>
          <p:nvPr>
            <p:ph type="ftr" sz="quarter" idx="11"/>
          </p:nvPr>
        </p:nvSpPr>
        <p:spPr/>
        <p:txBody>
          <a:bodyPr/>
          <a:lstStyle>
            <a:lvl1pPr>
              <a:spcBef>
                <a:spcPts val="0"/>
              </a:spcBef>
              <a:defRPr/>
            </a:lvl1pPr>
          </a:lstStyle>
          <a:p>
            <a:pPr>
              <a:defRPr/>
            </a:pPr>
            <a:endParaRPr lang="sk-SK"/>
          </a:p>
        </p:txBody>
      </p:sp>
      <p:sp>
        <p:nvSpPr>
          <p:cNvPr id="9" name="Rectangle 6"/>
          <p:cNvSpPr>
            <a:spLocks noGrp="1" noChangeArrowheads="1"/>
          </p:cNvSpPr>
          <p:nvPr>
            <p:ph type="sldNum" sz="quarter" idx="12"/>
          </p:nvPr>
        </p:nvSpPr>
        <p:spPr/>
        <p:txBody>
          <a:bodyPr/>
          <a:lstStyle>
            <a:lvl1pPr>
              <a:spcBef>
                <a:spcPts val="0"/>
              </a:spcBef>
              <a:defRPr/>
            </a:lvl1pPr>
          </a:lstStyle>
          <a:p>
            <a:pPr>
              <a:defRPr/>
            </a:pPr>
            <a:fld id="{15289E86-793D-4004-8434-CAC38CD02B0F}"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Kliknite sem a upravte štýl predlohy nadpisov.</a:t>
            </a:r>
            <a:endParaRPr lang="cs-CZ"/>
          </a:p>
        </p:txBody>
      </p:sp>
      <p:sp>
        <p:nvSpPr>
          <p:cNvPr id="3" name="Rectangle 4"/>
          <p:cNvSpPr>
            <a:spLocks noGrp="1" noChangeArrowheads="1"/>
          </p:cNvSpPr>
          <p:nvPr>
            <p:ph type="dt" sz="half" idx="10"/>
          </p:nvPr>
        </p:nvSpPr>
        <p:spPr/>
        <p:txBody>
          <a:bodyPr/>
          <a:lstStyle>
            <a:lvl1pPr>
              <a:spcBef>
                <a:spcPts val="0"/>
              </a:spcBef>
              <a:defRPr/>
            </a:lvl1pPr>
          </a:lstStyle>
          <a:p>
            <a:pPr>
              <a:defRPr/>
            </a:pPr>
            <a:fld id="{78F02878-8843-47B2-9580-08F1A274A18D}" type="datetime1">
              <a:rPr lang="fr-FR"/>
              <a:pPr>
                <a:defRPr/>
              </a:pPr>
              <a:t>10/09/2021</a:t>
            </a:fld>
            <a:r>
              <a:rPr lang="sk-SK"/>
              <a:t>8/10/2007</a:t>
            </a:r>
            <a:endParaRPr lang="en-US"/>
          </a:p>
        </p:txBody>
      </p:sp>
      <p:sp>
        <p:nvSpPr>
          <p:cNvPr id="4" name="Rectangle 5"/>
          <p:cNvSpPr>
            <a:spLocks noGrp="1" noChangeArrowheads="1"/>
          </p:cNvSpPr>
          <p:nvPr>
            <p:ph type="ftr" sz="quarter" idx="11"/>
          </p:nvPr>
        </p:nvSpPr>
        <p:spPr/>
        <p:txBody>
          <a:bodyPr/>
          <a:lstStyle>
            <a:lvl1pPr>
              <a:spcBef>
                <a:spcPts val="0"/>
              </a:spcBef>
              <a:defRPr/>
            </a:lvl1pPr>
          </a:lstStyle>
          <a:p>
            <a:pPr>
              <a:defRPr/>
            </a:pPr>
            <a:endParaRPr lang="sk-SK"/>
          </a:p>
        </p:txBody>
      </p:sp>
      <p:sp>
        <p:nvSpPr>
          <p:cNvPr id="5" name="Rectangle 6"/>
          <p:cNvSpPr>
            <a:spLocks noGrp="1" noChangeArrowheads="1"/>
          </p:cNvSpPr>
          <p:nvPr>
            <p:ph type="sldNum" sz="quarter" idx="12"/>
          </p:nvPr>
        </p:nvSpPr>
        <p:spPr/>
        <p:txBody>
          <a:bodyPr/>
          <a:lstStyle>
            <a:lvl1pPr>
              <a:spcBef>
                <a:spcPts val="0"/>
              </a:spcBef>
              <a:defRPr/>
            </a:lvl1pPr>
          </a:lstStyle>
          <a:p>
            <a:pPr>
              <a:defRPr/>
            </a:pPr>
            <a:fld id="{ABB1A250-9C3C-4D8F-B34A-576BFD545052}"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pic>
        <p:nvPicPr>
          <p:cNvPr id="2" name="Obrázok 7" descr="new arcelor gonvarr (2)"/>
          <p:cNvPicPr>
            <a:picLocks noChangeAspect="1"/>
          </p:cNvPicPr>
          <p:nvPr userDrawn="1"/>
        </p:nvPicPr>
        <p:blipFill>
          <a:blip r:embed="rId2" cstate="print"/>
          <a:srcRect/>
          <a:stretch>
            <a:fillRect/>
          </a:stretch>
        </p:blipFill>
        <p:spPr bwMode="auto">
          <a:xfrm>
            <a:off x="5940425" y="71438"/>
            <a:ext cx="3111500" cy="674687"/>
          </a:xfrm>
          <a:prstGeom prst="rect">
            <a:avLst/>
          </a:prstGeom>
          <a:noFill/>
          <a:ln w="9525">
            <a:noFill/>
            <a:miter lim="800000"/>
            <a:headEnd/>
            <a:tailEnd/>
          </a:ln>
        </p:spPr>
      </p:pic>
      <p:sp>
        <p:nvSpPr>
          <p:cNvPr id="3" name="Rectangle 4"/>
          <p:cNvSpPr>
            <a:spLocks noGrp="1" noChangeArrowheads="1"/>
          </p:cNvSpPr>
          <p:nvPr>
            <p:ph type="dt" sz="half" idx="10"/>
          </p:nvPr>
        </p:nvSpPr>
        <p:spPr/>
        <p:txBody>
          <a:bodyPr/>
          <a:lstStyle>
            <a:lvl1pPr>
              <a:spcBef>
                <a:spcPts val="0"/>
              </a:spcBef>
              <a:defRPr/>
            </a:lvl1pPr>
          </a:lstStyle>
          <a:p>
            <a:pPr>
              <a:defRPr/>
            </a:pPr>
            <a:fld id="{DEEA2AAB-C7E3-484B-A310-44A7C77BBCE0}" type="datetime1">
              <a:rPr lang="fr-FR"/>
              <a:pPr>
                <a:defRPr/>
              </a:pPr>
              <a:t>10/09/2021</a:t>
            </a:fld>
            <a:r>
              <a:rPr lang="sk-SK"/>
              <a:t>8/10/2007</a:t>
            </a:r>
            <a:endParaRPr lang="en-US"/>
          </a:p>
        </p:txBody>
      </p:sp>
      <p:sp>
        <p:nvSpPr>
          <p:cNvPr id="4" name="Rectangle 5"/>
          <p:cNvSpPr>
            <a:spLocks noGrp="1" noChangeArrowheads="1"/>
          </p:cNvSpPr>
          <p:nvPr>
            <p:ph type="ftr" sz="quarter" idx="11"/>
          </p:nvPr>
        </p:nvSpPr>
        <p:spPr/>
        <p:txBody>
          <a:bodyPr/>
          <a:lstStyle>
            <a:lvl1pPr>
              <a:spcBef>
                <a:spcPts val="0"/>
              </a:spcBef>
              <a:defRPr/>
            </a:lvl1pPr>
          </a:lstStyle>
          <a:p>
            <a:pPr>
              <a:defRPr/>
            </a:pPr>
            <a:endParaRPr lang="sk-SK"/>
          </a:p>
        </p:txBody>
      </p:sp>
      <p:sp>
        <p:nvSpPr>
          <p:cNvPr id="5" name="Rectangle 6"/>
          <p:cNvSpPr>
            <a:spLocks noGrp="1" noChangeArrowheads="1"/>
          </p:cNvSpPr>
          <p:nvPr>
            <p:ph type="sldNum" sz="quarter" idx="12"/>
          </p:nvPr>
        </p:nvSpPr>
        <p:spPr/>
        <p:txBody>
          <a:bodyPr/>
          <a:lstStyle>
            <a:lvl1pPr>
              <a:spcBef>
                <a:spcPts val="0"/>
              </a:spcBef>
              <a:defRPr/>
            </a:lvl1pPr>
          </a:lstStyle>
          <a:p>
            <a:pPr>
              <a:defRPr/>
            </a:pPr>
            <a:fld id="{802AE3DE-64C5-4787-8F25-DBA4BA04531E}"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lstStyle>
            <a:lvl1pPr algn="l">
              <a:defRPr sz="2000" b="1"/>
            </a:lvl1pPr>
          </a:lstStyle>
          <a:p>
            <a:r>
              <a:rPr lang="sk-SK"/>
              <a:t>Kliknite sem a upravte štýl predlohy nadpisov.</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5" name="Rectangle 4"/>
          <p:cNvSpPr>
            <a:spLocks noGrp="1" noChangeArrowheads="1"/>
          </p:cNvSpPr>
          <p:nvPr>
            <p:ph type="dt" sz="half" idx="10"/>
          </p:nvPr>
        </p:nvSpPr>
        <p:spPr/>
        <p:txBody>
          <a:bodyPr/>
          <a:lstStyle>
            <a:lvl1pPr>
              <a:spcBef>
                <a:spcPts val="0"/>
              </a:spcBef>
              <a:defRPr/>
            </a:lvl1pPr>
          </a:lstStyle>
          <a:p>
            <a:pPr>
              <a:defRPr/>
            </a:pPr>
            <a:fld id="{2044FF40-EF03-4FA2-AC68-4C7CCC7926C7}" type="datetime1">
              <a:rPr lang="fr-FR"/>
              <a:pPr>
                <a:defRPr/>
              </a:pPr>
              <a:t>10/09/2021</a:t>
            </a:fld>
            <a:r>
              <a:rPr lang="sk-SK"/>
              <a:t>8/10/2007</a:t>
            </a:r>
            <a:endParaRPr lang="en-US"/>
          </a:p>
        </p:txBody>
      </p:sp>
      <p:sp>
        <p:nvSpPr>
          <p:cNvPr id="6" name="Rectangle 5"/>
          <p:cNvSpPr>
            <a:spLocks noGrp="1" noChangeArrowheads="1"/>
          </p:cNvSpPr>
          <p:nvPr>
            <p:ph type="ftr" sz="quarter" idx="11"/>
          </p:nvPr>
        </p:nvSpPr>
        <p:spPr/>
        <p:txBody>
          <a:bodyPr/>
          <a:lstStyle>
            <a:lvl1pPr>
              <a:spcBef>
                <a:spcPts val="0"/>
              </a:spcBef>
              <a:defRPr/>
            </a:lvl1pPr>
          </a:lstStyle>
          <a:p>
            <a:pPr>
              <a:defRPr/>
            </a:pPr>
            <a:endParaRPr lang="sk-SK"/>
          </a:p>
        </p:txBody>
      </p:sp>
      <p:sp>
        <p:nvSpPr>
          <p:cNvPr id="7" name="Rectangle 6"/>
          <p:cNvSpPr>
            <a:spLocks noGrp="1" noChangeArrowheads="1"/>
          </p:cNvSpPr>
          <p:nvPr>
            <p:ph type="sldNum" sz="quarter" idx="12"/>
          </p:nvPr>
        </p:nvSpPr>
        <p:spPr/>
        <p:txBody>
          <a:bodyPr/>
          <a:lstStyle>
            <a:lvl1pPr>
              <a:spcBef>
                <a:spcPts val="0"/>
              </a:spcBef>
              <a:defRPr/>
            </a:lvl1pPr>
          </a:lstStyle>
          <a:p>
            <a:pPr>
              <a:defRPr/>
            </a:pPr>
            <a:fld id="{FC40251B-CBC0-4BB1-8A5C-92D7E05E78F5}"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lstStyle>
            <a:lvl1pPr algn="l">
              <a:defRPr sz="2000" b="1"/>
            </a:lvl1pPr>
          </a:lstStyle>
          <a:p>
            <a:r>
              <a:rPr lang="sk-SK"/>
              <a:t>Kliknite sem a upravte štýl predlohy nadpisov.</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k-SK" noProof="0"/>
              <a:t>Ak chcete pridať obrázok, kliknite na ikonu</a:t>
            </a:r>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5" name="Rectangle 4"/>
          <p:cNvSpPr>
            <a:spLocks noGrp="1" noChangeArrowheads="1"/>
          </p:cNvSpPr>
          <p:nvPr>
            <p:ph type="dt" sz="half" idx="10"/>
          </p:nvPr>
        </p:nvSpPr>
        <p:spPr/>
        <p:txBody>
          <a:bodyPr/>
          <a:lstStyle>
            <a:lvl1pPr>
              <a:spcBef>
                <a:spcPts val="0"/>
              </a:spcBef>
              <a:defRPr/>
            </a:lvl1pPr>
          </a:lstStyle>
          <a:p>
            <a:pPr>
              <a:defRPr/>
            </a:pPr>
            <a:fld id="{2713E1CD-5B82-4666-8062-5B6DFA13DB24}" type="datetime1">
              <a:rPr lang="fr-FR"/>
              <a:pPr>
                <a:defRPr/>
              </a:pPr>
              <a:t>10/09/2021</a:t>
            </a:fld>
            <a:r>
              <a:rPr lang="sk-SK"/>
              <a:t>8/10/2007</a:t>
            </a:r>
            <a:endParaRPr lang="en-US"/>
          </a:p>
        </p:txBody>
      </p:sp>
      <p:sp>
        <p:nvSpPr>
          <p:cNvPr id="6" name="Rectangle 5"/>
          <p:cNvSpPr>
            <a:spLocks noGrp="1" noChangeArrowheads="1"/>
          </p:cNvSpPr>
          <p:nvPr>
            <p:ph type="ftr" sz="quarter" idx="11"/>
          </p:nvPr>
        </p:nvSpPr>
        <p:spPr/>
        <p:txBody>
          <a:bodyPr/>
          <a:lstStyle>
            <a:lvl1pPr>
              <a:spcBef>
                <a:spcPts val="0"/>
              </a:spcBef>
              <a:defRPr/>
            </a:lvl1pPr>
          </a:lstStyle>
          <a:p>
            <a:pPr>
              <a:defRPr/>
            </a:pPr>
            <a:endParaRPr lang="sk-SK"/>
          </a:p>
        </p:txBody>
      </p:sp>
      <p:sp>
        <p:nvSpPr>
          <p:cNvPr id="7" name="Rectangle 6"/>
          <p:cNvSpPr>
            <a:spLocks noGrp="1" noChangeArrowheads="1"/>
          </p:cNvSpPr>
          <p:nvPr>
            <p:ph type="sldNum" sz="quarter" idx="12"/>
          </p:nvPr>
        </p:nvSpPr>
        <p:spPr/>
        <p:txBody>
          <a:bodyPr/>
          <a:lstStyle>
            <a:lvl1pPr>
              <a:spcBef>
                <a:spcPts val="0"/>
              </a:spcBef>
              <a:defRPr/>
            </a:lvl1pPr>
          </a:lstStyle>
          <a:p>
            <a:pPr>
              <a:defRPr/>
            </a:pPr>
            <a:fld id="{F4EB185C-1192-4D92-BDAA-A3B26408E229}"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Kliknite sem a upravte štýl predlohy nadpisov.</a:t>
            </a:r>
            <a:endParaRPr lang="cs-CZ"/>
          </a:p>
        </p:txBody>
      </p:sp>
      <p:sp>
        <p:nvSpPr>
          <p:cNvPr id="3" name="Zástupný symbol pro svislý text 2"/>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cs-CZ"/>
          </a:p>
        </p:txBody>
      </p:sp>
      <p:sp>
        <p:nvSpPr>
          <p:cNvPr id="4" name="Rectangle 4"/>
          <p:cNvSpPr>
            <a:spLocks noGrp="1" noChangeArrowheads="1"/>
          </p:cNvSpPr>
          <p:nvPr>
            <p:ph type="dt" sz="half" idx="10"/>
          </p:nvPr>
        </p:nvSpPr>
        <p:spPr/>
        <p:txBody>
          <a:bodyPr/>
          <a:lstStyle>
            <a:lvl1pPr>
              <a:spcBef>
                <a:spcPts val="0"/>
              </a:spcBef>
              <a:defRPr/>
            </a:lvl1pPr>
          </a:lstStyle>
          <a:p>
            <a:pPr>
              <a:defRPr/>
            </a:pPr>
            <a:fld id="{B08EAC5C-CD27-46C9-BD95-90F5C85B1074}" type="datetime1">
              <a:rPr lang="fr-FR"/>
              <a:pPr>
                <a:defRPr/>
              </a:pPr>
              <a:t>10/09/2021</a:t>
            </a:fld>
            <a:r>
              <a:rPr lang="sk-SK"/>
              <a:t>8/10/2007</a:t>
            </a:r>
            <a:endParaRPr lang="en-US"/>
          </a:p>
        </p:txBody>
      </p:sp>
      <p:sp>
        <p:nvSpPr>
          <p:cNvPr id="5" name="Rectangle 5"/>
          <p:cNvSpPr>
            <a:spLocks noGrp="1" noChangeArrowheads="1"/>
          </p:cNvSpPr>
          <p:nvPr>
            <p:ph type="ftr" sz="quarter" idx="11"/>
          </p:nvPr>
        </p:nvSpPr>
        <p:spPr/>
        <p:txBody>
          <a:bodyPr/>
          <a:lstStyle>
            <a:lvl1pPr>
              <a:spcBef>
                <a:spcPts val="0"/>
              </a:spcBef>
              <a:defRPr/>
            </a:lvl1pPr>
          </a:lstStyle>
          <a:p>
            <a:pPr>
              <a:defRPr/>
            </a:pPr>
            <a:endParaRPr lang="sk-SK"/>
          </a:p>
        </p:txBody>
      </p:sp>
      <p:sp>
        <p:nvSpPr>
          <p:cNvPr id="6" name="Rectangle 6"/>
          <p:cNvSpPr>
            <a:spLocks noGrp="1" noChangeArrowheads="1"/>
          </p:cNvSpPr>
          <p:nvPr>
            <p:ph type="sldNum" sz="quarter" idx="12"/>
          </p:nvPr>
        </p:nvSpPr>
        <p:spPr/>
        <p:txBody>
          <a:bodyPr/>
          <a:lstStyle>
            <a:lvl1pPr>
              <a:spcBef>
                <a:spcPts val="0"/>
              </a:spcBef>
              <a:defRPr/>
            </a:lvl1pPr>
          </a:lstStyle>
          <a:p>
            <a:pPr>
              <a:defRPr/>
            </a:pPr>
            <a:fld id="{FA19A4F3-A695-4167-8B08-DE32DD2A636A}"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16700" y="549275"/>
            <a:ext cx="2058988" cy="5526088"/>
          </a:xfrm>
        </p:spPr>
        <p:txBody>
          <a:bodyPr vert="eaVert"/>
          <a:lstStyle/>
          <a:p>
            <a:r>
              <a:rPr lang="sk-SK"/>
              <a:t>Kliknite sem a upravte štýl predlohy nadpisov.</a:t>
            </a:r>
            <a:endParaRPr lang="cs-CZ"/>
          </a:p>
        </p:txBody>
      </p:sp>
      <p:sp>
        <p:nvSpPr>
          <p:cNvPr id="3" name="Zástupný symbol pro svislý text 2"/>
          <p:cNvSpPr>
            <a:spLocks noGrp="1"/>
          </p:cNvSpPr>
          <p:nvPr>
            <p:ph type="body" orient="vert" idx="1"/>
          </p:nvPr>
        </p:nvSpPr>
        <p:spPr>
          <a:xfrm>
            <a:off x="438150" y="549275"/>
            <a:ext cx="6026150" cy="5526088"/>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cs-CZ"/>
          </a:p>
        </p:txBody>
      </p:sp>
      <p:sp>
        <p:nvSpPr>
          <p:cNvPr id="4" name="Rectangle 4"/>
          <p:cNvSpPr>
            <a:spLocks noGrp="1" noChangeArrowheads="1"/>
          </p:cNvSpPr>
          <p:nvPr>
            <p:ph type="dt" sz="half" idx="10"/>
          </p:nvPr>
        </p:nvSpPr>
        <p:spPr/>
        <p:txBody>
          <a:bodyPr/>
          <a:lstStyle>
            <a:lvl1pPr>
              <a:spcBef>
                <a:spcPts val="0"/>
              </a:spcBef>
              <a:defRPr/>
            </a:lvl1pPr>
          </a:lstStyle>
          <a:p>
            <a:pPr>
              <a:defRPr/>
            </a:pPr>
            <a:fld id="{D9E3CEA1-3BFA-4A66-AB39-B4C3489AFC4E}" type="datetime1">
              <a:rPr lang="fr-FR"/>
              <a:pPr>
                <a:defRPr/>
              </a:pPr>
              <a:t>10/09/2021</a:t>
            </a:fld>
            <a:r>
              <a:rPr lang="sk-SK"/>
              <a:t>8/10/2007</a:t>
            </a:r>
            <a:endParaRPr lang="en-US"/>
          </a:p>
        </p:txBody>
      </p:sp>
      <p:sp>
        <p:nvSpPr>
          <p:cNvPr id="5" name="Rectangle 5"/>
          <p:cNvSpPr>
            <a:spLocks noGrp="1" noChangeArrowheads="1"/>
          </p:cNvSpPr>
          <p:nvPr>
            <p:ph type="ftr" sz="quarter" idx="11"/>
          </p:nvPr>
        </p:nvSpPr>
        <p:spPr/>
        <p:txBody>
          <a:bodyPr/>
          <a:lstStyle>
            <a:lvl1pPr>
              <a:spcBef>
                <a:spcPts val="0"/>
              </a:spcBef>
              <a:defRPr/>
            </a:lvl1pPr>
          </a:lstStyle>
          <a:p>
            <a:pPr>
              <a:defRPr/>
            </a:pPr>
            <a:endParaRPr lang="sk-SK"/>
          </a:p>
        </p:txBody>
      </p:sp>
      <p:sp>
        <p:nvSpPr>
          <p:cNvPr id="6" name="Rectangle 6"/>
          <p:cNvSpPr>
            <a:spLocks noGrp="1" noChangeArrowheads="1"/>
          </p:cNvSpPr>
          <p:nvPr>
            <p:ph type="sldNum" sz="quarter" idx="12"/>
          </p:nvPr>
        </p:nvSpPr>
        <p:spPr/>
        <p:txBody>
          <a:bodyPr/>
          <a:lstStyle>
            <a:lvl1pPr>
              <a:spcBef>
                <a:spcPts val="0"/>
              </a:spcBef>
              <a:defRPr/>
            </a:lvl1pPr>
          </a:lstStyle>
          <a:p>
            <a:pPr>
              <a:defRPr/>
            </a:pPr>
            <a:fld id="{64B56A62-0D3D-4C9A-BF26-97F625BF2A0D}"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38150" y="549275"/>
            <a:ext cx="8234363" cy="792163"/>
          </a:xfrm>
        </p:spPr>
        <p:txBody>
          <a:bodyPr/>
          <a:lstStyle/>
          <a:p>
            <a:r>
              <a:rPr lang="sk-SK"/>
              <a:t>Kliknite sem a upravte štýl predlohy nadpisov.</a:t>
            </a:r>
            <a:endParaRPr lang="cs-CZ"/>
          </a:p>
        </p:txBody>
      </p:sp>
      <p:sp>
        <p:nvSpPr>
          <p:cNvPr id="3" name="Zástupný symbol pro text 2"/>
          <p:cNvSpPr>
            <a:spLocks noGrp="1"/>
          </p:cNvSpPr>
          <p:nvPr>
            <p:ph type="body" sz="half" idx="1"/>
          </p:nvPr>
        </p:nvSpPr>
        <p:spPr>
          <a:xfrm>
            <a:off x="439738" y="1960563"/>
            <a:ext cx="4041775" cy="4114800"/>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cs-CZ"/>
          </a:p>
        </p:txBody>
      </p:sp>
      <p:sp>
        <p:nvSpPr>
          <p:cNvPr id="4" name="Zástupný symbol pro obsah 3"/>
          <p:cNvSpPr>
            <a:spLocks noGrp="1"/>
          </p:cNvSpPr>
          <p:nvPr>
            <p:ph sz="half" idx="2"/>
          </p:nvPr>
        </p:nvSpPr>
        <p:spPr>
          <a:xfrm>
            <a:off x="4633913" y="1960563"/>
            <a:ext cx="4041775" cy="4114800"/>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cs-CZ"/>
          </a:p>
        </p:txBody>
      </p:sp>
      <p:sp>
        <p:nvSpPr>
          <p:cNvPr id="5" name="Rectangle 4"/>
          <p:cNvSpPr>
            <a:spLocks noGrp="1" noChangeArrowheads="1"/>
          </p:cNvSpPr>
          <p:nvPr>
            <p:ph type="dt" sz="half" idx="10"/>
          </p:nvPr>
        </p:nvSpPr>
        <p:spPr/>
        <p:txBody>
          <a:bodyPr/>
          <a:lstStyle>
            <a:lvl1pPr>
              <a:spcBef>
                <a:spcPts val="0"/>
              </a:spcBef>
              <a:defRPr/>
            </a:lvl1pPr>
          </a:lstStyle>
          <a:p>
            <a:pPr>
              <a:defRPr/>
            </a:pPr>
            <a:fld id="{B3114750-7729-4785-8585-2D574186E8F6}" type="datetime1">
              <a:rPr lang="fr-FR"/>
              <a:pPr>
                <a:defRPr/>
              </a:pPr>
              <a:t>10/09/2021</a:t>
            </a:fld>
            <a:r>
              <a:rPr lang="sk-SK"/>
              <a:t>8/10/2007</a:t>
            </a:r>
            <a:endParaRPr lang="en-US"/>
          </a:p>
        </p:txBody>
      </p:sp>
      <p:sp>
        <p:nvSpPr>
          <p:cNvPr id="6" name="Rectangle 5"/>
          <p:cNvSpPr>
            <a:spLocks noGrp="1" noChangeArrowheads="1"/>
          </p:cNvSpPr>
          <p:nvPr>
            <p:ph type="ftr" sz="quarter" idx="11"/>
          </p:nvPr>
        </p:nvSpPr>
        <p:spPr/>
        <p:txBody>
          <a:bodyPr/>
          <a:lstStyle>
            <a:lvl1pPr>
              <a:spcBef>
                <a:spcPts val="0"/>
              </a:spcBef>
              <a:defRPr/>
            </a:lvl1pPr>
          </a:lstStyle>
          <a:p>
            <a:pPr>
              <a:defRPr/>
            </a:pPr>
            <a:endParaRPr lang="sk-SK"/>
          </a:p>
        </p:txBody>
      </p:sp>
      <p:sp>
        <p:nvSpPr>
          <p:cNvPr id="7" name="Rectangle 6"/>
          <p:cNvSpPr>
            <a:spLocks noGrp="1" noChangeArrowheads="1"/>
          </p:cNvSpPr>
          <p:nvPr>
            <p:ph type="sldNum" sz="quarter" idx="12"/>
          </p:nvPr>
        </p:nvSpPr>
        <p:spPr/>
        <p:txBody>
          <a:bodyPr/>
          <a:lstStyle>
            <a:lvl1pPr>
              <a:spcBef>
                <a:spcPts val="0"/>
              </a:spcBef>
              <a:defRPr/>
            </a:lvl1pPr>
          </a:lstStyle>
          <a:p>
            <a:pPr>
              <a:defRPr/>
            </a:pPr>
            <a:fld id="{38E51026-AD11-41AE-8B37-D7BE6C96912C}"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chart" preserve="1">
  <p:cSld name="Nadpis a graf">
    <p:spTree>
      <p:nvGrpSpPr>
        <p:cNvPr id="1" name=""/>
        <p:cNvGrpSpPr/>
        <p:nvPr/>
      </p:nvGrpSpPr>
      <p:grpSpPr>
        <a:xfrm>
          <a:off x="0" y="0"/>
          <a:ext cx="0" cy="0"/>
          <a:chOff x="0" y="0"/>
          <a:chExt cx="0" cy="0"/>
        </a:xfrm>
      </p:grpSpPr>
      <p:sp>
        <p:nvSpPr>
          <p:cNvPr id="2" name="Nadpis 1"/>
          <p:cNvSpPr>
            <a:spLocks noGrp="1"/>
          </p:cNvSpPr>
          <p:nvPr>
            <p:ph type="title"/>
          </p:nvPr>
        </p:nvSpPr>
        <p:spPr>
          <a:xfrm>
            <a:off x="438150" y="549275"/>
            <a:ext cx="8234363" cy="792163"/>
          </a:xfrm>
        </p:spPr>
        <p:txBody>
          <a:bodyPr/>
          <a:lstStyle/>
          <a:p>
            <a:r>
              <a:rPr lang="sk-SK"/>
              <a:t>Kliknite sem a upravte štýl predlohy nadpisov.</a:t>
            </a:r>
            <a:endParaRPr lang="cs-CZ"/>
          </a:p>
        </p:txBody>
      </p:sp>
      <p:sp>
        <p:nvSpPr>
          <p:cNvPr id="3" name="Zástupný symbol pro graf 2"/>
          <p:cNvSpPr>
            <a:spLocks noGrp="1"/>
          </p:cNvSpPr>
          <p:nvPr>
            <p:ph type="chart" idx="1"/>
          </p:nvPr>
        </p:nvSpPr>
        <p:spPr>
          <a:xfrm>
            <a:off x="439738" y="1960563"/>
            <a:ext cx="8235950" cy="4114800"/>
          </a:xfrm>
        </p:spPr>
        <p:txBody>
          <a:bodyPr/>
          <a:lstStyle/>
          <a:p>
            <a:pPr lvl="0"/>
            <a:r>
              <a:rPr lang="sk-SK" noProof="0"/>
              <a:t>Ak chcete pridať graf, kliknite na ikonu</a:t>
            </a:r>
            <a:endParaRPr lang="cs-CZ" noProof="0"/>
          </a:p>
        </p:txBody>
      </p:sp>
      <p:sp>
        <p:nvSpPr>
          <p:cNvPr id="4" name="Rectangle 4"/>
          <p:cNvSpPr>
            <a:spLocks noGrp="1" noChangeArrowheads="1"/>
          </p:cNvSpPr>
          <p:nvPr>
            <p:ph type="dt" sz="half" idx="10"/>
          </p:nvPr>
        </p:nvSpPr>
        <p:spPr/>
        <p:txBody>
          <a:bodyPr/>
          <a:lstStyle>
            <a:lvl1pPr>
              <a:spcBef>
                <a:spcPts val="0"/>
              </a:spcBef>
              <a:defRPr/>
            </a:lvl1pPr>
          </a:lstStyle>
          <a:p>
            <a:pPr>
              <a:defRPr/>
            </a:pPr>
            <a:fld id="{A709B7CF-B5EC-41FB-8E5D-E560D2A8453C}" type="datetime1">
              <a:rPr lang="fr-FR"/>
              <a:pPr>
                <a:defRPr/>
              </a:pPr>
              <a:t>10/09/2021</a:t>
            </a:fld>
            <a:r>
              <a:rPr lang="sk-SK"/>
              <a:t>8/10/2007</a:t>
            </a:r>
            <a:endParaRPr lang="en-US"/>
          </a:p>
        </p:txBody>
      </p:sp>
      <p:sp>
        <p:nvSpPr>
          <p:cNvPr id="5" name="Rectangle 5"/>
          <p:cNvSpPr>
            <a:spLocks noGrp="1" noChangeArrowheads="1"/>
          </p:cNvSpPr>
          <p:nvPr>
            <p:ph type="ftr" sz="quarter" idx="11"/>
          </p:nvPr>
        </p:nvSpPr>
        <p:spPr/>
        <p:txBody>
          <a:bodyPr/>
          <a:lstStyle>
            <a:lvl1pPr>
              <a:spcBef>
                <a:spcPts val="0"/>
              </a:spcBef>
              <a:defRPr/>
            </a:lvl1pPr>
          </a:lstStyle>
          <a:p>
            <a:pPr>
              <a:defRPr/>
            </a:pPr>
            <a:endParaRPr lang="sk-SK"/>
          </a:p>
        </p:txBody>
      </p:sp>
      <p:sp>
        <p:nvSpPr>
          <p:cNvPr id="6" name="Rectangle 6"/>
          <p:cNvSpPr>
            <a:spLocks noGrp="1" noChangeArrowheads="1"/>
          </p:cNvSpPr>
          <p:nvPr>
            <p:ph type="sldNum" sz="quarter" idx="12"/>
          </p:nvPr>
        </p:nvSpPr>
        <p:spPr/>
        <p:txBody>
          <a:bodyPr/>
          <a:lstStyle>
            <a:lvl1pPr>
              <a:spcBef>
                <a:spcPts val="0"/>
              </a:spcBef>
              <a:defRPr/>
            </a:lvl1pPr>
          </a:lstStyle>
          <a:p>
            <a:pPr>
              <a:defRPr/>
            </a:pPr>
            <a:fld id="{9B5EC48C-3620-4140-9A17-AA48B4D7905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Kliknite sem a upravte štýl predlohy nadpisov.</a:t>
            </a:r>
          </a:p>
        </p:txBody>
      </p:sp>
      <p:sp>
        <p:nvSpPr>
          <p:cNvPr id="3" name="Zástupný symbol obsah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obsah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Rectangle 4"/>
          <p:cNvSpPr>
            <a:spLocks noGrp="1" noChangeArrowheads="1"/>
          </p:cNvSpPr>
          <p:nvPr>
            <p:ph type="dt" sz="half" idx="10"/>
          </p:nvPr>
        </p:nvSpPr>
        <p:spPr>
          <a:ln/>
        </p:spPr>
        <p:txBody>
          <a:bodyPr/>
          <a:lstStyle>
            <a:lvl1pPr>
              <a:defRPr/>
            </a:lvl1pPr>
          </a:lstStyle>
          <a:p>
            <a:pPr>
              <a:defRPr/>
            </a:pPr>
            <a:fld id="{6D24B93D-D656-46FC-AD14-9685D8E55F4E}" type="datetimeFigureOut">
              <a:rPr lang="sk-SK"/>
              <a:pPr>
                <a:defRPr/>
              </a:pPr>
              <a:t>10. 9. 2021</a:t>
            </a:fld>
            <a:endParaRPr lang="sk-SK"/>
          </a:p>
        </p:txBody>
      </p:sp>
      <p:sp>
        <p:nvSpPr>
          <p:cNvPr id="6" name="Rectangle 5"/>
          <p:cNvSpPr>
            <a:spLocks noGrp="1" noChangeArrowheads="1"/>
          </p:cNvSpPr>
          <p:nvPr>
            <p:ph type="ftr" sz="quarter" idx="11"/>
          </p:nvPr>
        </p:nvSpPr>
        <p:spPr>
          <a:ln/>
        </p:spPr>
        <p:txBody>
          <a:bodyPr/>
          <a:lstStyle>
            <a:lvl1pPr>
              <a:defRPr/>
            </a:lvl1pPr>
          </a:lstStyle>
          <a:p>
            <a:pPr>
              <a:defRPr/>
            </a:pPr>
            <a:endParaRPr lang="sk-SK"/>
          </a:p>
        </p:txBody>
      </p:sp>
      <p:sp>
        <p:nvSpPr>
          <p:cNvPr id="7" name="Rectangle 6"/>
          <p:cNvSpPr>
            <a:spLocks noGrp="1" noChangeArrowheads="1"/>
          </p:cNvSpPr>
          <p:nvPr>
            <p:ph type="sldNum" sz="quarter" idx="12"/>
          </p:nvPr>
        </p:nvSpPr>
        <p:spPr>
          <a:ln/>
        </p:spPr>
        <p:txBody>
          <a:bodyPr/>
          <a:lstStyle>
            <a:lvl1pPr>
              <a:defRPr/>
            </a:lvl1pPr>
          </a:lstStyle>
          <a:p>
            <a:pPr>
              <a:defRPr/>
            </a:pPr>
            <a:fld id="{28B04110-5C1C-4243-A4C4-7A4E24A64155}" type="slidenum">
              <a:rPr lang="sk-SK"/>
              <a:pPr>
                <a:defRPr/>
              </a:pPr>
              <a:t>‹#›</a:t>
            </a:fld>
            <a:endParaRPr lang="sk-SK"/>
          </a:p>
        </p:txBody>
      </p:sp>
    </p:spTree>
  </p:cSld>
  <p:clrMapOvr>
    <a:masterClrMapping/>
  </p:clrMapOvr>
  <p:transition advTm="3000">
    <p:blinds/>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438150" y="549275"/>
            <a:ext cx="8234363" cy="792163"/>
          </a:xfrm>
        </p:spPr>
        <p:txBody>
          <a:bodyPr/>
          <a:lstStyle/>
          <a:p>
            <a:r>
              <a:rPr lang="sk-SK"/>
              <a:t>Kliknite sem a upravte štýl predlohy nadpisov.</a:t>
            </a:r>
            <a:endParaRPr lang="cs-CZ"/>
          </a:p>
        </p:txBody>
      </p:sp>
      <p:sp>
        <p:nvSpPr>
          <p:cNvPr id="3" name="Zástupný symbol pro obsah 2"/>
          <p:cNvSpPr>
            <a:spLocks noGrp="1"/>
          </p:cNvSpPr>
          <p:nvPr>
            <p:ph sz="half" idx="1"/>
          </p:nvPr>
        </p:nvSpPr>
        <p:spPr>
          <a:xfrm>
            <a:off x="439738" y="1960563"/>
            <a:ext cx="4041775" cy="4114800"/>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cs-CZ"/>
          </a:p>
        </p:txBody>
      </p:sp>
      <p:sp>
        <p:nvSpPr>
          <p:cNvPr id="4" name="Zástupný symbol pro obsah 3"/>
          <p:cNvSpPr>
            <a:spLocks noGrp="1"/>
          </p:cNvSpPr>
          <p:nvPr>
            <p:ph sz="quarter" idx="2"/>
          </p:nvPr>
        </p:nvSpPr>
        <p:spPr>
          <a:xfrm>
            <a:off x="4633913" y="1960563"/>
            <a:ext cx="4041775" cy="1981200"/>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cs-CZ"/>
          </a:p>
        </p:txBody>
      </p:sp>
      <p:sp>
        <p:nvSpPr>
          <p:cNvPr id="5" name="Zástupný symbol pro obsah 4"/>
          <p:cNvSpPr>
            <a:spLocks noGrp="1"/>
          </p:cNvSpPr>
          <p:nvPr>
            <p:ph sz="quarter" idx="3"/>
          </p:nvPr>
        </p:nvSpPr>
        <p:spPr>
          <a:xfrm>
            <a:off x="4633913" y="4094163"/>
            <a:ext cx="4041775" cy="1981200"/>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cs-CZ"/>
          </a:p>
        </p:txBody>
      </p:sp>
      <p:sp>
        <p:nvSpPr>
          <p:cNvPr id="6" name="Rectangle 4"/>
          <p:cNvSpPr>
            <a:spLocks noGrp="1" noChangeArrowheads="1"/>
          </p:cNvSpPr>
          <p:nvPr>
            <p:ph type="dt" sz="half" idx="10"/>
          </p:nvPr>
        </p:nvSpPr>
        <p:spPr/>
        <p:txBody>
          <a:bodyPr/>
          <a:lstStyle>
            <a:lvl1pPr>
              <a:spcBef>
                <a:spcPts val="0"/>
              </a:spcBef>
              <a:defRPr/>
            </a:lvl1pPr>
          </a:lstStyle>
          <a:p>
            <a:pPr>
              <a:defRPr/>
            </a:pPr>
            <a:fld id="{46F65CA1-A25C-4A87-AE80-687BCF4A1CAA}" type="datetime1">
              <a:rPr lang="fr-FR"/>
              <a:pPr>
                <a:defRPr/>
              </a:pPr>
              <a:t>10/09/2021</a:t>
            </a:fld>
            <a:r>
              <a:rPr lang="sk-SK"/>
              <a:t>8/10/2007</a:t>
            </a:r>
            <a:endParaRPr lang="en-US"/>
          </a:p>
        </p:txBody>
      </p:sp>
      <p:sp>
        <p:nvSpPr>
          <p:cNvPr id="7" name="Rectangle 5"/>
          <p:cNvSpPr>
            <a:spLocks noGrp="1" noChangeArrowheads="1"/>
          </p:cNvSpPr>
          <p:nvPr>
            <p:ph type="ftr" sz="quarter" idx="11"/>
          </p:nvPr>
        </p:nvSpPr>
        <p:spPr/>
        <p:txBody>
          <a:bodyPr/>
          <a:lstStyle>
            <a:lvl1pPr>
              <a:spcBef>
                <a:spcPts val="0"/>
              </a:spcBef>
              <a:defRPr/>
            </a:lvl1pPr>
          </a:lstStyle>
          <a:p>
            <a:pPr>
              <a:defRPr/>
            </a:pPr>
            <a:endParaRPr lang="sk-SK"/>
          </a:p>
        </p:txBody>
      </p:sp>
      <p:sp>
        <p:nvSpPr>
          <p:cNvPr id="8" name="Rectangle 6"/>
          <p:cNvSpPr>
            <a:spLocks noGrp="1" noChangeArrowheads="1"/>
          </p:cNvSpPr>
          <p:nvPr>
            <p:ph type="sldNum" sz="quarter" idx="12"/>
          </p:nvPr>
        </p:nvSpPr>
        <p:spPr/>
        <p:txBody>
          <a:bodyPr/>
          <a:lstStyle>
            <a:lvl1pPr>
              <a:spcBef>
                <a:spcPts val="0"/>
              </a:spcBef>
              <a:defRPr/>
            </a:lvl1pPr>
          </a:lstStyle>
          <a:p>
            <a:pPr>
              <a:defRPr/>
            </a:pPr>
            <a:fld id="{169AADC6-54A8-4DD1-8665-C9B04013E84E}"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38150" y="549275"/>
            <a:ext cx="8237538" cy="55260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cs-CZ"/>
          </a:p>
        </p:txBody>
      </p:sp>
      <p:sp>
        <p:nvSpPr>
          <p:cNvPr id="3" name="Rectangle 4"/>
          <p:cNvSpPr>
            <a:spLocks noGrp="1" noChangeArrowheads="1"/>
          </p:cNvSpPr>
          <p:nvPr>
            <p:ph type="dt" sz="half" idx="10"/>
          </p:nvPr>
        </p:nvSpPr>
        <p:spPr/>
        <p:txBody>
          <a:bodyPr/>
          <a:lstStyle>
            <a:lvl1pPr>
              <a:spcBef>
                <a:spcPts val="0"/>
              </a:spcBef>
              <a:defRPr/>
            </a:lvl1pPr>
          </a:lstStyle>
          <a:p>
            <a:pPr>
              <a:defRPr/>
            </a:pPr>
            <a:fld id="{463D9808-D137-4CAD-B17B-39DE62CBB82C}" type="datetime1">
              <a:rPr lang="fr-FR"/>
              <a:pPr>
                <a:defRPr/>
              </a:pPr>
              <a:t>10/09/2021</a:t>
            </a:fld>
            <a:r>
              <a:rPr lang="sk-SK"/>
              <a:t>8/10/2007</a:t>
            </a:r>
            <a:endParaRPr lang="en-US"/>
          </a:p>
        </p:txBody>
      </p:sp>
      <p:sp>
        <p:nvSpPr>
          <p:cNvPr id="4" name="Rectangle 5"/>
          <p:cNvSpPr>
            <a:spLocks noGrp="1" noChangeArrowheads="1"/>
          </p:cNvSpPr>
          <p:nvPr>
            <p:ph type="ftr" sz="quarter" idx="11"/>
          </p:nvPr>
        </p:nvSpPr>
        <p:spPr/>
        <p:txBody>
          <a:bodyPr/>
          <a:lstStyle>
            <a:lvl1pPr>
              <a:spcBef>
                <a:spcPts val="0"/>
              </a:spcBef>
              <a:defRPr/>
            </a:lvl1pPr>
          </a:lstStyle>
          <a:p>
            <a:pPr>
              <a:defRPr/>
            </a:pPr>
            <a:endParaRPr lang="sk-SK"/>
          </a:p>
        </p:txBody>
      </p:sp>
      <p:sp>
        <p:nvSpPr>
          <p:cNvPr id="5" name="Rectangle 6"/>
          <p:cNvSpPr>
            <a:spLocks noGrp="1" noChangeArrowheads="1"/>
          </p:cNvSpPr>
          <p:nvPr>
            <p:ph type="sldNum" sz="quarter" idx="12"/>
          </p:nvPr>
        </p:nvSpPr>
        <p:spPr/>
        <p:txBody>
          <a:bodyPr/>
          <a:lstStyle>
            <a:lvl1pPr>
              <a:spcBef>
                <a:spcPts val="0"/>
              </a:spcBef>
              <a:defRPr/>
            </a:lvl1pPr>
          </a:lstStyle>
          <a:p>
            <a:pPr>
              <a:defRPr/>
            </a:pPr>
            <a:fld id="{B257488F-7AB4-4CE7-BA7E-4B898C1842DB}"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438150" y="549275"/>
            <a:ext cx="8234363" cy="792163"/>
          </a:xfrm>
        </p:spPr>
        <p:txBody>
          <a:bodyPr/>
          <a:lstStyle/>
          <a:p>
            <a:r>
              <a:rPr lang="sk-SK"/>
              <a:t>Kliknite sem a upravte štýl predlohy nadpisov.</a:t>
            </a:r>
            <a:endParaRPr lang="cs-CZ"/>
          </a:p>
        </p:txBody>
      </p:sp>
      <p:sp>
        <p:nvSpPr>
          <p:cNvPr id="3" name="Zástupný symbol pro tabulku 2"/>
          <p:cNvSpPr>
            <a:spLocks noGrp="1"/>
          </p:cNvSpPr>
          <p:nvPr>
            <p:ph type="tbl" idx="1"/>
          </p:nvPr>
        </p:nvSpPr>
        <p:spPr>
          <a:xfrm>
            <a:off x="439738" y="1960563"/>
            <a:ext cx="8235950" cy="4114800"/>
          </a:xfrm>
        </p:spPr>
        <p:txBody>
          <a:bodyPr/>
          <a:lstStyle/>
          <a:p>
            <a:pPr lvl="0"/>
            <a:r>
              <a:rPr lang="sk-SK" noProof="0"/>
              <a:t>Ak chcete pridať tabuľku, kliknite na ikonu</a:t>
            </a:r>
            <a:endParaRPr lang="cs-CZ" noProof="0"/>
          </a:p>
        </p:txBody>
      </p:sp>
      <p:sp>
        <p:nvSpPr>
          <p:cNvPr id="4" name="Rectangle 4"/>
          <p:cNvSpPr>
            <a:spLocks noGrp="1" noChangeArrowheads="1"/>
          </p:cNvSpPr>
          <p:nvPr>
            <p:ph type="dt" sz="half" idx="10"/>
          </p:nvPr>
        </p:nvSpPr>
        <p:spPr/>
        <p:txBody>
          <a:bodyPr/>
          <a:lstStyle>
            <a:lvl1pPr>
              <a:spcBef>
                <a:spcPts val="0"/>
              </a:spcBef>
              <a:defRPr/>
            </a:lvl1pPr>
          </a:lstStyle>
          <a:p>
            <a:pPr>
              <a:defRPr/>
            </a:pPr>
            <a:fld id="{C9710D65-EFFF-427D-87DC-FCFF13272DF8}" type="datetime1">
              <a:rPr lang="fr-FR"/>
              <a:pPr>
                <a:defRPr/>
              </a:pPr>
              <a:t>10/09/2021</a:t>
            </a:fld>
            <a:r>
              <a:rPr lang="sk-SK"/>
              <a:t>8/10/2007</a:t>
            </a:r>
            <a:endParaRPr lang="en-US"/>
          </a:p>
        </p:txBody>
      </p:sp>
      <p:sp>
        <p:nvSpPr>
          <p:cNvPr id="5" name="Rectangle 5"/>
          <p:cNvSpPr>
            <a:spLocks noGrp="1" noChangeArrowheads="1"/>
          </p:cNvSpPr>
          <p:nvPr>
            <p:ph type="ftr" sz="quarter" idx="11"/>
          </p:nvPr>
        </p:nvSpPr>
        <p:spPr/>
        <p:txBody>
          <a:bodyPr/>
          <a:lstStyle>
            <a:lvl1pPr>
              <a:spcBef>
                <a:spcPts val="0"/>
              </a:spcBef>
              <a:defRPr/>
            </a:lvl1pPr>
          </a:lstStyle>
          <a:p>
            <a:pPr>
              <a:defRPr/>
            </a:pPr>
            <a:endParaRPr lang="sk-SK"/>
          </a:p>
        </p:txBody>
      </p:sp>
      <p:sp>
        <p:nvSpPr>
          <p:cNvPr id="6" name="Rectangle 6"/>
          <p:cNvSpPr>
            <a:spLocks noGrp="1" noChangeArrowheads="1"/>
          </p:cNvSpPr>
          <p:nvPr>
            <p:ph type="sldNum" sz="quarter" idx="12"/>
          </p:nvPr>
        </p:nvSpPr>
        <p:spPr/>
        <p:txBody>
          <a:bodyPr/>
          <a:lstStyle>
            <a:lvl1pPr>
              <a:spcBef>
                <a:spcPts val="0"/>
              </a:spcBef>
              <a:defRPr/>
            </a:lvl1pPr>
          </a:lstStyle>
          <a:p>
            <a:pPr>
              <a:defRPr/>
            </a:pPr>
            <a:fld id="{253EF514-693C-42BD-AD17-F2EA4DC3928D}"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TwoObj" preserve="1">
  <p:cSld name="Text a dva objekty">
    <p:spTree>
      <p:nvGrpSpPr>
        <p:cNvPr id="1" name=""/>
        <p:cNvGrpSpPr/>
        <p:nvPr/>
      </p:nvGrpSpPr>
      <p:grpSpPr>
        <a:xfrm>
          <a:off x="0" y="0"/>
          <a:ext cx="0" cy="0"/>
          <a:chOff x="0" y="0"/>
          <a:chExt cx="0" cy="0"/>
        </a:xfrm>
      </p:grpSpPr>
      <p:sp>
        <p:nvSpPr>
          <p:cNvPr id="2" name="Nadpis 1"/>
          <p:cNvSpPr>
            <a:spLocks noGrp="1"/>
          </p:cNvSpPr>
          <p:nvPr>
            <p:ph type="title"/>
          </p:nvPr>
        </p:nvSpPr>
        <p:spPr>
          <a:xfrm>
            <a:off x="438150" y="549275"/>
            <a:ext cx="8234363" cy="792163"/>
          </a:xfrm>
        </p:spPr>
        <p:txBody>
          <a:bodyPr/>
          <a:lstStyle/>
          <a:p>
            <a:r>
              <a:rPr lang="sk-SK"/>
              <a:t>Kliknite sem a upravte štýl predlohy nadpisov.</a:t>
            </a:r>
          </a:p>
        </p:txBody>
      </p:sp>
      <p:sp>
        <p:nvSpPr>
          <p:cNvPr id="3" name="Zástupný symbol textu 2"/>
          <p:cNvSpPr>
            <a:spLocks noGrp="1"/>
          </p:cNvSpPr>
          <p:nvPr>
            <p:ph type="body" sz="half" idx="1"/>
          </p:nvPr>
        </p:nvSpPr>
        <p:spPr>
          <a:xfrm>
            <a:off x="439738" y="1960563"/>
            <a:ext cx="4041775" cy="4114800"/>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obsahu 3"/>
          <p:cNvSpPr>
            <a:spLocks noGrp="1"/>
          </p:cNvSpPr>
          <p:nvPr>
            <p:ph sz="quarter" idx="2"/>
          </p:nvPr>
        </p:nvSpPr>
        <p:spPr>
          <a:xfrm>
            <a:off x="4633913" y="1960563"/>
            <a:ext cx="4041775" cy="1981200"/>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symbol obsahu 4"/>
          <p:cNvSpPr>
            <a:spLocks noGrp="1"/>
          </p:cNvSpPr>
          <p:nvPr>
            <p:ph sz="quarter" idx="3"/>
          </p:nvPr>
        </p:nvSpPr>
        <p:spPr>
          <a:xfrm>
            <a:off x="4633913" y="4094163"/>
            <a:ext cx="4041775" cy="1981200"/>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6" name="Rectangle 4"/>
          <p:cNvSpPr>
            <a:spLocks noGrp="1" noChangeArrowheads="1"/>
          </p:cNvSpPr>
          <p:nvPr>
            <p:ph type="dt" sz="half" idx="10"/>
          </p:nvPr>
        </p:nvSpPr>
        <p:spPr/>
        <p:txBody>
          <a:bodyPr/>
          <a:lstStyle>
            <a:lvl1pPr>
              <a:spcBef>
                <a:spcPts val="0"/>
              </a:spcBef>
              <a:defRPr/>
            </a:lvl1pPr>
          </a:lstStyle>
          <a:p>
            <a:pPr>
              <a:defRPr/>
            </a:pPr>
            <a:fld id="{DFEA3368-7B31-473C-A09E-6632029CFB17}" type="datetime1">
              <a:rPr lang="fr-FR"/>
              <a:pPr>
                <a:defRPr/>
              </a:pPr>
              <a:t>10/09/2021</a:t>
            </a:fld>
            <a:r>
              <a:rPr lang="sk-SK"/>
              <a:t>8/10/2007</a:t>
            </a:r>
            <a:endParaRPr lang="en-US"/>
          </a:p>
        </p:txBody>
      </p:sp>
      <p:sp>
        <p:nvSpPr>
          <p:cNvPr id="7" name="Rectangle 5"/>
          <p:cNvSpPr>
            <a:spLocks noGrp="1" noChangeArrowheads="1"/>
          </p:cNvSpPr>
          <p:nvPr>
            <p:ph type="ftr" sz="quarter" idx="11"/>
          </p:nvPr>
        </p:nvSpPr>
        <p:spPr/>
        <p:txBody>
          <a:bodyPr/>
          <a:lstStyle>
            <a:lvl1pPr>
              <a:spcBef>
                <a:spcPts val="0"/>
              </a:spcBef>
              <a:defRPr/>
            </a:lvl1pPr>
          </a:lstStyle>
          <a:p>
            <a:pPr>
              <a:defRPr/>
            </a:pPr>
            <a:endParaRPr lang="sk-SK"/>
          </a:p>
        </p:txBody>
      </p:sp>
      <p:sp>
        <p:nvSpPr>
          <p:cNvPr id="8" name="Rectangle 6"/>
          <p:cNvSpPr>
            <a:spLocks noGrp="1" noChangeArrowheads="1"/>
          </p:cNvSpPr>
          <p:nvPr>
            <p:ph type="sldNum" sz="quarter" idx="12"/>
          </p:nvPr>
        </p:nvSpPr>
        <p:spPr/>
        <p:txBody>
          <a:bodyPr/>
          <a:lstStyle>
            <a:lvl1pPr>
              <a:spcBef>
                <a:spcPts val="0"/>
              </a:spcBef>
              <a:defRPr/>
            </a:lvl1pPr>
          </a:lstStyle>
          <a:p>
            <a:pPr>
              <a:defRPr/>
            </a:pPr>
            <a:fld id="{1E5818A1-1954-4FF9-A010-1EB95FDD3F51}"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pic>
        <p:nvPicPr>
          <p:cNvPr id="4" name="Picture 27" descr="arcelormittal_gonvarri_papi"/>
          <p:cNvPicPr>
            <a:picLocks noChangeAspect="1" noChangeArrowheads="1"/>
          </p:cNvPicPr>
          <p:nvPr/>
        </p:nvPicPr>
        <p:blipFill>
          <a:blip r:embed="rId2" cstate="print"/>
          <a:srcRect/>
          <a:stretch>
            <a:fillRect/>
          </a:stretch>
        </p:blipFill>
        <p:spPr bwMode="auto">
          <a:xfrm>
            <a:off x="4116388" y="269875"/>
            <a:ext cx="4845050" cy="1162050"/>
          </a:xfrm>
          <a:prstGeom prst="rect">
            <a:avLst/>
          </a:prstGeom>
          <a:noFill/>
          <a:ln w="9525">
            <a:noFill/>
            <a:miter lim="800000"/>
            <a:headEnd/>
            <a:tailEnd/>
          </a:ln>
        </p:spPr>
      </p:pic>
      <p:pic>
        <p:nvPicPr>
          <p:cNvPr id="5" name="3 Imagen" descr="logo.jpg"/>
          <p:cNvPicPr>
            <a:picLocks noChangeAspect="1"/>
          </p:cNvPicPr>
          <p:nvPr/>
        </p:nvPicPr>
        <p:blipFill>
          <a:blip r:embed="rId3" cstate="print"/>
          <a:srcRect/>
          <a:stretch>
            <a:fillRect/>
          </a:stretch>
        </p:blipFill>
        <p:spPr bwMode="auto">
          <a:xfrm>
            <a:off x="6950075" y="596900"/>
            <a:ext cx="1824038" cy="777875"/>
          </a:xfrm>
          <a:prstGeom prst="rect">
            <a:avLst/>
          </a:prstGeom>
          <a:noFill/>
          <a:ln w="9525">
            <a:noFill/>
            <a:miter lim="800000"/>
            <a:headEnd/>
            <a:tailEnd/>
          </a:ln>
        </p:spPr>
      </p:pic>
      <p:sp>
        <p:nvSpPr>
          <p:cNvPr id="2" name="Nadpis 1"/>
          <p:cNvSpPr>
            <a:spLocks noGrp="1"/>
          </p:cNvSpPr>
          <p:nvPr>
            <p:ph type="ctrTitle"/>
          </p:nvPr>
        </p:nvSpPr>
        <p:spPr>
          <a:xfrm>
            <a:off x="685800" y="2130425"/>
            <a:ext cx="7772400" cy="1470025"/>
          </a:xfrm>
        </p:spPr>
        <p:txBody>
          <a:bodyPr/>
          <a:lstStyle/>
          <a:p>
            <a:r>
              <a:rPr lang="sk-SK"/>
              <a:t>Kliknite sem a upravte štýl predlohy nadpisov.</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k-SK"/>
              <a:t>Kliknite sem a upravte štýl predlohy podnadpisov.</a:t>
            </a:r>
          </a:p>
        </p:txBody>
      </p:sp>
      <p:sp>
        <p:nvSpPr>
          <p:cNvPr id="6" name="Rectangle 4"/>
          <p:cNvSpPr>
            <a:spLocks noGrp="1" noChangeArrowheads="1"/>
          </p:cNvSpPr>
          <p:nvPr>
            <p:ph type="dt" sz="half" idx="10"/>
          </p:nvPr>
        </p:nvSpPr>
        <p:spPr/>
        <p:txBody>
          <a:bodyPr/>
          <a:lstStyle>
            <a:lvl1pPr>
              <a:spcBef>
                <a:spcPct val="0"/>
              </a:spcBef>
              <a:defRPr/>
            </a:lvl1pPr>
          </a:lstStyle>
          <a:p>
            <a:pPr>
              <a:defRPr/>
            </a:pPr>
            <a:fld id="{82F27A7F-8147-479C-9D66-EBB0D0686401}" type="datetime1">
              <a:rPr lang="fr-FR"/>
              <a:pPr>
                <a:defRPr/>
              </a:pPr>
              <a:t>10/09/2021</a:t>
            </a:fld>
            <a:r>
              <a:rPr lang="sk-SK"/>
              <a:t>8/10/2007</a:t>
            </a:r>
            <a:endParaRPr lang="en-US"/>
          </a:p>
        </p:txBody>
      </p:sp>
      <p:sp>
        <p:nvSpPr>
          <p:cNvPr id="7" name="Rectangle 5"/>
          <p:cNvSpPr>
            <a:spLocks noGrp="1" noChangeArrowheads="1"/>
          </p:cNvSpPr>
          <p:nvPr>
            <p:ph type="ftr" sz="quarter" idx="11"/>
          </p:nvPr>
        </p:nvSpPr>
        <p:spPr/>
        <p:txBody>
          <a:bodyPr/>
          <a:lstStyle>
            <a:lvl1pPr>
              <a:spcBef>
                <a:spcPct val="0"/>
              </a:spcBef>
              <a:defRPr/>
            </a:lvl1pPr>
          </a:lstStyle>
          <a:p>
            <a:pPr>
              <a:defRPr/>
            </a:pPr>
            <a:endParaRPr lang="sk-SK"/>
          </a:p>
        </p:txBody>
      </p:sp>
      <p:sp>
        <p:nvSpPr>
          <p:cNvPr id="8" name="Rectangle 6"/>
          <p:cNvSpPr>
            <a:spLocks noGrp="1" noChangeArrowheads="1"/>
          </p:cNvSpPr>
          <p:nvPr>
            <p:ph type="sldNum" sz="quarter" idx="12"/>
          </p:nvPr>
        </p:nvSpPr>
        <p:spPr/>
        <p:txBody>
          <a:bodyPr/>
          <a:lstStyle>
            <a:lvl1pPr>
              <a:spcBef>
                <a:spcPct val="0"/>
              </a:spcBef>
              <a:defRPr/>
            </a:lvl1pPr>
          </a:lstStyle>
          <a:p>
            <a:pPr>
              <a:defRPr/>
            </a:pPr>
            <a:fld id="{E3515E9C-D1F9-47AD-AE07-803259402261}" type="slidenum">
              <a:rPr lang="en-US"/>
              <a:pPr>
                <a:defRPr/>
              </a:pPr>
              <a:t>‹#›</a:t>
            </a:fld>
            <a:endParaRPr lang="en-US"/>
          </a:p>
        </p:txBody>
      </p:sp>
    </p:spTree>
  </p:cSld>
  <p:clrMapOvr>
    <a:masterClrMapping/>
  </p:clrMapOvr>
  <p:transition advTm="3000">
    <p:blinds/>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pic>
        <p:nvPicPr>
          <p:cNvPr id="4" name="Obrázok 7" descr="new arcelor gonvarr (2)"/>
          <p:cNvPicPr>
            <a:picLocks noChangeAspect="1"/>
          </p:cNvPicPr>
          <p:nvPr userDrawn="1"/>
        </p:nvPicPr>
        <p:blipFill>
          <a:blip r:embed="rId2" cstate="print"/>
          <a:srcRect/>
          <a:stretch>
            <a:fillRect/>
          </a:stretch>
        </p:blipFill>
        <p:spPr bwMode="auto">
          <a:xfrm>
            <a:off x="5940425" y="71438"/>
            <a:ext cx="3086100" cy="669925"/>
          </a:xfrm>
          <a:prstGeom prst="rect">
            <a:avLst/>
          </a:prstGeom>
          <a:noFill/>
          <a:ln w="9525">
            <a:noFill/>
            <a:miter lim="800000"/>
            <a:headEnd/>
            <a:tailEnd/>
          </a:ln>
        </p:spPr>
      </p:pic>
      <p:sp>
        <p:nvSpPr>
          <p:cNvPr id="2" name="Nadpis 1"/>
          <p:cNvSpPr>
            <a:spLocks noGrp="1"/>
          </p:cNvSpPr>
          <p:nvPr>
            <p:ph type="title"/>
          </p:nvPr>
        </p:nvSpPr>
        <p:spPr/>
        <p:txBody>
          <a:bodyPr/>
          <a:lstStyle/>
          <a:p>
            <a:r>
              <a:rPr lang="sk-SK"/>
              <a:t>Kliknite sem a upravte štýl predlohy nadpisov.</a:t>
            </a:r>
          </a:p>
        </p:txBody>
      </p:sp>
      <p:sp>
        <p:nvSpPr>
          <p:cNvPr id="3" name="Zástupný symbol obsahu 2"/>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Rectangle 4"/>
          <p:cNvSpPr>
            <a:spLocks noGrp="1" noChangeArrowheads="1"/>
          </p:cNvSpPr>
          <p:nvPr>
            <p:ph type="dt" sz="half" idx="10"/>
          </p:nvPr>
        </p:nvSpPr>
        <p:spPr/>
        <p:txBody>
          <a:bodyPr/>
          <a:lstStyle>
            <a:lvl1pPr>
              <a:defRPr/>
            </a:lvl1pPr>
          </a:lstStyle>
          <a:p>
            <a:pPr>
              <a:defRPr/>
            </a:pPr>
            <a:fld id="{9779FDC1-0428-4FFC-9A53-83539A2478BC}" type="datetime1">
              <a:rPr lang="fr-FR"/>
              <a:pPr>
                <a:defRPr/>
              </a:pPr>
              <a:t>10/09/2021</a:t>
            </a:fld>
            <a:r>
              <a:rPr lang="sk-SK"/>
              <a:t>8/10/2007</a:t>
            </a: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sk-SK"/>
          </a:p>
        </p:txBody>
      </p:sp>
      <p:sp>
        <p:nvSpPr>
          <p:cNvPr id="7" name="Rectangle 6"/>
          <p:cNvSpPr>
            <a:spLocks noGrp="1" noChangeArrowheads="1"/>
          </p:cNvSpPr>
          <p:nvPr>
            <p:ph type="sldNum" sz="quarter" idx="12"/>
          </p:nvPr>
        </p:nvSpPr>
        <p:spPr/>
        <p:txBody>
          <a:bodyPr/>
          <a:lstStyle>
            <a:lvl1pPr>
              <a:defRPr/>
            </a:lvl1pPr>
          </a:lstStyle>
          <a:p>
            <a:pPr>
              <a:defRPr/>
            </a:pPr>
            <a:fld id="{48B8980F-CEE5-4316-9019-D113CE115FEB}" type="slidenum">
              <a:rPr lang="en-US"/>
              <a:pPr>
                <a:defRPr/>
              </a:pPr>
              <a:t>‹#›</a:t>
            </a:fld>
            <a:endParaRPr lang="en-US"/>
          </a:p>
        </p:txBody>
      </p:sp>
    </p:spTree>
  </p:cSld>
  <p:clrMapOvr>
    <a:masterClrMapping/>
  </p:clrMapOvr>
  <p:transition advTm="3000">
    <p:blinds/>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sk-SK"/>
              <a:t>Kliknite sem a upravte štýl predlohy nadpisov.</a:t>
            </a:r>
          </a:p>
        </p:txBody>
      </p:sp>
      <p:sp>
        <p:nvSpPr>
          <p:cNvPr id="3" name="Zástupný symbol tex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k-SK"/>
              <a:t>Kliknite sem a upravte štýly predlohy textu.</a:t>
            </a:r>
          </a:p>
        </p:txBody>
      </p:sp>
      <p:sp>
        <p:nvSpPr>
          <p:cNvPr id="4" name="Rectangle 4"/>
          <p:cNvSpPr>
            <a:spLocks noGrp="1" noChangeArrowheads="1"/>
          </p:cNvSpPr>
          <p:nvPr>
            <p:ph type="dt" sz="half" idx="10"/>
          </p:nvPr>
        </p:nvSpPr>
        <p:spPr/>
        <p:txBody>
          <a:bodyPr/>
          <a:lstStyle>
            <a:lvl1pPr>
              <a:spcBef>
                <a:spcPct val="0"/>
              </a:spcBef>
              <a:defRPr/>
            </a:lvl1pPr>
          </a:lstStyle>
          <a:p>
            <a:pPr>
              <a:defRPr/>
            </a:pPr>
            <a:fld id="{82F27A7F-8147-479C-9D66-EBB0D0686401}" type="datetime1">
              <a:rPr lang="fr-FR"/>
              <a:pPr>
                <a:defRPr/>
              </a:pPr>
              <a:t>10/09/2021</a:t>
            </a:fld>
            <a:r>
              <a:rPr lang="sk-SK"/>
              <a:t>8/10/2007</a:t>
            </a:r>
            <a:endParaRPr lang="en-US"/>
          </a:p>
        </p:txBody>
      </p:sp>
      <p:sp>
        <p:nvSpPr>
          <p:cNvPr id="5" name="Rectangle 5"/>
          <p:cNvSpPr>
            <a:spLocks noGrp="1" noChangeArrowheads="1"/>
          </p:cNvSpPr>
          <p:nvPr>
            <p:ph type="ftr" sz="quarter" idx="11"/>
          </p:nvPr>
        </p:nvSpPr>
        <p:spPr/>
        <p:txBody>
          <a:bodyPr/>
          <a:lstStyle>
            <a:lvl1pPr>
              <a:spcBef>
                <a:spcPct val="0"/>
              </a:spcBef>
              <a:defRPr/>
            </a:lvl1pPr>
          </a:lstStyle>
          <a:p>
            <a:pPr>
              <a:defRPr/>
            </a:pPr>
            <a:endParaRPr lang="sk-SK"/>
          </a:p>
        </p:txBody>
      </p:sp>
      <p:sp>
        <p:nvSpPr>
          <p:cNvPr id="6" name="Rectangle 6"/>
          <p:cNvSpPr>
            <a:spLocks noGrp="1" noChangeArrowheads="1"/>
          </p:cNvSpPr>
          <p:nvPr>
            <p:ph type="sldNum" sz="quarter" idx="12"/>
          </p:nvPr>
        </p:nvSpPr>
        <p:spPr/>
        <p:txBody>
          <a:bodyPr/>
          <a:lstStyle>
            <a:lvl1pPr>
              <a:spcBef>
                <a:spcPct val="0"/>
              </a:spcBef>
              <a:defRPr/>
            </a:lvl1pPr>
          </a:lstStyle>
          <a:p>
            <a:pPr>
              <a:defRPr/>
            </a:pPr>
            <a:fld id="{55EA2623-6FA8-4EA7-88E7-1908A4F8D3A2}" type="slidenum">
              <a:rPr lang="en-US"/>
              <a:pPr>
                <a:defRPr/>
              </a:pPr>
              <a:t>‹#›</a:t>
            </a:fld>
            <a:endParaRPr lang="en-US"/>
          </a:p>
        </p:txBody>
      </p:sp>
    </p:spTree>
  </p:cSld>
  <p:clrMapOvr>
    <a:masterClrMapping/>
  </p:clrMapOvr>
  <p:transition advTm="3000">
    <p:blinds/>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Kliknite sem a upravte štýl predlohy nadpisov.</a:t>
            </a:r>
          </a:p>
        </p:txBody>
      </p:sp>
      <p:sp>
        <p:nvSpPr>
          <p:cNvPr id="3" name="Zástupný symbol obsah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obsah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Rectangle 4"/>
          <p:cNvSpPr>
            <a:spLocks noGrp="1" noChangeArrowheads="1"/>
          </p:cNvSpPr>
          <p:nvPr>
            <p:ph type="dt" sz="half" idx="10"/>
          </p:nvPr>
        </p:nvSpPr>
        <p:spPr/>
        <p:txBody>
          <a:bodyPr/>
          <a:lstStyle>
            <a:lvl1pPr>
              <a:defRPr/>
            </a:lvl1pPr>
          </a:lstStyle>
          <a:p>
            <a:pPr>
              <a:defRPr/>
            </a:pPr>
            <a:fld id="{5D354015-3FDA-43C2-8072-C36ABC1FF292}" type="datetime1">
              <a:rPr lang="fr-FR"/>
              <a:pPr>
                <a:defRPr/>
              </a:pPr>
              <a:t>10/09/2021</a:t>
            </a:fld>
            <a:r>
              <a:rPr lang="sk-SK"/>
              <a:t>8/10/2007</a:t>
            </a: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sk-SK"/>
          </a:p>
        </p:txBody>
      </p:sp>
      <p:sp>
        <p:nvSpPr>
          <p:cNvPr id="7" name="Rectangle 6"/>
          <p:cNvSpPr>
            <a:spLocks noGrp="1" noChangeArrowheads="1"/>
          </p:cNvSpPr>
          <p:nvPr>
            <p:ph type="sldNum" sz="quarter" idx="12"/>
          </p:nvPr>
        </p:nvSpPr>
        <p:spPr/>
        <p:txBody>
          <a:bodyPr/>
          <a:lstStyle>
            <a:lvl1pPr>
              <a:defRPr/>
            </a:lvl1pPr>
          </a:lstStyle>
          <a:p>
            <a:pPr>
              <a:defRPr/>
            </a:pPr>
            <a:fld id="{DA2BE36A-3D56-4A95-A9CA-96565303637F}" type="slidenum">
              <a:rPr lang="en-US"/>
              <a:pPr>
                <a:defRPr/>
              </a:pPr>
              <a:t>‹#›</a:t>
            </a:fld>
            <a:endParaRPr lang="en-US"/>
          </a:p>
        </p:txBody>
      </p:sp>
    </p:spTree>
  </p:cSld>
  <p:clrMapOvr>
    <a:masterClrMapping/>
  </p:clrMapOvr>
  <p:transition advTm="3000">
    <p:blinds/>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sk-SK"/>
              <a:t>Kliknite sem a upravte štýl predlohy nadpisov.</a:t>
            </a:r>
          </a:p>
        </p:txBody>
      </p:sp>
      <p:sp>
        <p:nvSpPr>
          <p:cNvPr id="3" name="Zástupný symbol tex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symbol obsah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symbol tex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symbol obsah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7" name="Rectangle 4"/>
          <p:cNvSpPr>
            <a:spLocks noGrp="1" noChangeArrowheads="1"/>
          </p:cNvSpPr>
          <p:nvPr>
            <p:ph type="dt" sz="half" idx="10"/>
          </p:nvPr>
        </p:nvSpPr>
        <p:spPr/>
        <p:txBody>
          <a:bodyPr/>
          <a:lstStyle>
            <a:lvl1pPr>
              <a:spcBef>
                <a:spcPct val="0"/>
              </a:spcBef>
              <a:defRPr/>
            </a:lvl1pPr>
          </a:lstStyle>
          <a:p>
            <a:pPr>
              <a:defRPr/>
            </a:pPr>
            <a:fld id="{82F27A7F-8147-479C-9D66-EBB0D0686401}" type="datetime1">
              <a:rPr lang="fr-FR"/>
              <a:pPr>
                <a:defRPr/>
              </a:pPr>
              <a:t>10/09/2021</a:t>
            </a:fld>
            <a:r>
              <a:rPr lang="sk-SK"/>
              <a:t>8/10/2007</a:t>
            </a:r>
            <a:endParaRPr lang="en-US"/>
          </a:p>
        </p:txBody>
      </p:sp>
      <p:sp>
        <p:nvSpPr>
          <p:cNvPr id="8" name="Rectangle 5"/>
          <p:cNvSpPr>
            <a:spLocks noGrp="1" noChangeArrowheads="1"/>
          </p:cNvSpPr>
          <p:nvPr>
            <p:ph type="ftr" sz="quarter" idx="11"/>
          </p:nvPr>
        </p:nvSpPr>
        <p:spPr/>
        <p:txBody>
          <a:bodyPr/>
          <a:lstStyle>
            <a:lvl1pPr>
              <a:spcBef>
                <a:spcPct val="0"/>
              </a:spcBef>
              <a:defRPr/>
            </a:lvl1pPr>
          </a:lstStyle>
          <a:p>
            <a:pPr>
              <a:defRPr/>
            </a:pPr>
            <a:endParaRPr lang="sk-SK"/>
          </a:p>
        </p:txBody>
      </p:sp>
      <p:sp>
        <p:nvSpPr>
          <p:cNvPr id="9" name="Rectangle 6"/>
          <p:cNvSpPr>
            <a:spLocks noGrp="1" noChangeArrowheads="1"/>
          </p:cNvSpPr>
          <p:nvPr>
            <p:ph type="sldNum" sz="quarter" idx="12"/>
          </p:nvPr>
        </p:nvSpPr>
        <p:spPr/>
        <p:txBody>
          <a:bodyPr/>
          <a:lstStyle>
            <a:lvl1pPr>
              <a:spcBef>
                <a:spcPct val="0"/>
              </a:spcBef>
              <a:defRPr/>
            </a:lvl1pPr>
          </a:lstStyle>
          <a:p>
            <a:pPr>
              <a:defRPr/>
            </a:pPr>
            <a:fld id="{390E55C4-1076-40F6-9DB4-E18CE15914C1}" type="slidenum">
              <a:rPr lang="en-US"/>
              <a:pPr>
                <a:defRPr/>
              </a:pPr>
              <a:t>‹#›</a:t>
            </a:fld>
            <a:endParaRPr lang="en-US"/>
          </a:p>
        </p:txBody>
      </p:sp>
    </p:spTree>
  </p:cSld>
  <p:clrMapOvr>
    <a:masterClrMapping/>
  </p:clrMapOvr>
  <p:transition advTm="3000">
    <p:blinds/>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Kliknite sem a upravte štýl predlohy nadpisov.</a:t>
            </a:r>
          </a:p>
        </p:txBody>
      </p:sp>
      <p:sp>
        <p:nvSpPr>
          <p:cNvPr id="3" name="Rectangle 4"/>
          <p:cNvSpPr>
            <a:spLocks noGrp="1" noChangeArrowheads="1"/>
          </p:cNvSpPr>
          <p:nvPr>
            <p:ph type="dt" sz="half" idx="10"/>
          </p:nvPr>
        </p:nvSpPr>
        <p:spPr/>
        <p:txBody>
          <a:bodyPr/>
          <a:lstStyle>
            <a:lvl1pPr>
              <a:spcBef>
                <a:spcPct val="0"/>
              </a:spcBef>
              <a:defRPr/>
            </a:lvl1pPr>
          </a:lstStyle>
          <a:p>
            <a:pPr>
              <a:defRPr/>
            </a:pPr>
            <a:fld id="{82F27A7F-8147-479C-9D66-EBB0D0686401}" type="datetime1">
              <a:rPr lang="fr-FR"/>
              <a:pPr>
                <a:defRPr/>
              </a:pPr>
              <a:t>10/09/2021</a:t>
            </a:fld>
            <a:r>
              <a:rPr lang="sk-SK"/>
              <a:t>8/10/2007</a:t>
            </a:r>
            <a:endParaRPr lang="en-US"/>
          </a:p>
        </p:txBody>
      </p:sp>
      <p:sp>
        <p:nvSpPr>
          <p:cNvPr id="4" name="Rectangle 5"/>
          <p:cNvSpPr>
            <a:spLocks noGrp="1" noChangeArrowheads="1"/>
          </p:cNvSpPr>
          <p:nvPr>
            <p:ph type="ftr" sz="quarter" idx="11"/>
          </p:nvPr>
        </p:nvSpPr>
        <p:spPr/>
        <p:txBody>
          <a:bodyPr/>
          <a:lstStyle>
            <a:lvl1pPr>
              <a:spcBef>
                <a:spcPct val="0"/>
              </a:spcBef>
              <a:defRPr/>
            </a:lvl1pPr>
          </a:lstStyle>
          <a:p>
            <a:pPr>
              <a:defRPr/>
            </a:pPr>
            <a:endParaRPr lang="sk-SK"/>
          </a:p>
        </p:txBody>
      </p:sp>
      <p:sp>
        <p:nvSpPr>
          <p:cNvPr id="5" name="Rectangle 6"/>
          <p:cNvSpPr>
            <a:spLocks noGrp="1" noChangeArrowheads="1"/>
          </p:cNvSpPr>
          <p:nvPr>
            <p:ph type="sldNum" sz="quarter" idx="12"/>
          </p:nvPr>
        </p:nvSpPr>
        <p:spPr/>
        <p:txBody>
          <a:bodyPr/>
          <a:lstStyle>
            <a:lvl1pPr>
              <a:spcBef>
                <a:spcPct val="0"/>
              </a:spcBef>
              <a:defRPr/>
            </a:lvl1pPr>
          </a:lstStyle>
          <a:p>
            <a:pPr>
              <a:defRPr/>
            </a:pPr>
            <a:fld id="{E75633E0-B3CE-4C76-992D-5AA1C8DE55F3}" type="slidenum">
              <a:rPr lang="en-US"/>
              <a:pPr>
                <a:defRPr/>
              </a:pPr>
              <a:t>‹#›</a:t>
            </a:fld>
            <a:endParaRPr lang="en-US"/>
          </a:p>
        </p:txBody>
      </p:sp>
    </p:spTree>
  </p:cSld>
  <p:clrMapOvr>
    <a:masterClrMapping/>
  </p:clrMapOvr>
  <p:transition advTm="3000">
    <p:blinds/>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sk-SK"/>
              <a:t>Kliknite sem a upravte štýl predlohy nadpisov.</a:t>
            </a:r>
          </a:p>
        </p:txBody>
      </p:sp>
      <p:sp>
        <p:nvSpPr>
          <p:cNvPr id="3" name="Zástupný symbol tex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symbol obsah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symbol tex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symbol obsah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7" name="Rectangle 4"/>
          <p:cNvSpPr>
            <a:spLocks noGrp="1" noChangeArrowheads="1"/>
          </p:cNvSpPr>
          <p:nvPr>
            <p:ph type="dt" sz="half" idx="10"/>
          </p:nvPr>
        </p:nvSpPr>
        <p:spPr>
          <a:ln/>
        </p:spPr>
        <p:txBody>
          <a:bodyPr/>
          <a:lstStyle>
            <a:lvl1pPr>
              <a:defRPr/>
            </a:lvl1pPr>
          </a:lstStyle>
          <a:p>
            <a:pPr>
              <a:defRPr/>
            </a:pPr>
            <a:fld id="{669F59A6-4EE2-4C7C-9232-846CF74DDFDA}" type="datetimeFigureOut">
              <a:rPr lang="sk-SK"/>
              <a:pPr>
                <a:defRPr/>
              </a:pPr>
              <a:t>10. 9. 2021</a:t>
            </a:fld>
            <a:endParaRPr lang="sk-SK"/>
          </a:p>
        </p:txBody>
      </p:sp>
      <p:sp>
        <p:nvSpPr>
          <p:cNvPr id="8" name="Rectangle 5"/>
          <p:cNvSpPr>
            <a:spLocks noGrp="1" noChangeArrowheads="1"/>
          </p:cNvSpPr>
          <p:nvPr>
            <p:ph type="ftr" sz="quarter" idx="11"/>
          </p:nvPr>
        </p:nvSpPr>
        <p:spPr>
          <a:ln/>
        </p:spPr>
        <p:txBody>
          <a:bodyPr/>
          <a:lstStyle>
            <a:lvl1pPr>
              <a:defRPr/>
            </a:lvl1pPr>
          </a:lstStyle>
          <a:p>
            <a:pPr>
              <a:defRPr/>
            </a:pPr>
            <a:endParaRPr lang="sk-SK"/>
          </a:p>
        </p:txBody>
      </p:sp>
      <p:sp>
        <p:nvSpPr>
          <p:cNvPr id="9" name="Rectangle 6"/>
          <p:cNvSpPr>
            <a:spLocks noGrp="1" noChangeArrowheads="1"/>
          </p:cNvSpPr>
          <p:nvPr>
            <p:ph type="sldNum" sz="quarter" idx="12"/>
          </p:nvPr>
        </p:nvSpPr>
        <p:spPr>
          <a:ln/>
        </p:spPr>
        <p:txBody>
          <a:bodyPr/>
          <a:lstStyle>
            <a:lvl1pPr>
              <a:defRPr/>
            </a:lvl1pPr>
          </a:lstStyle>
          <a:p>
            <a:pPr>
              <a:defRPr/>
            </a:pPr>
            <a:fld id="{680A885C-DFFF-4ABF-B7C8-E38760DC1836}" type="slidenum">
              <a:rPr lang="sk-SK"/>
              <a:pPr>
                <a:defRPr/>
              </a:pPr>
              <a:t>‹#›</a:t>
            </a:fld>
            <a:endParaRPr lang="sk-SK"/>
          </a:p>
        </p:txBody>
      </p:sp>
    </p:spTree>
  </p:cSld>
  <p:clrMapOvr>
    <a:masterClrMapping/>
  </p:clrMapOvr>
  <p:transition advTm="3000">
    <p:blinds/>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spcBef>
                <a:spcPct val="0"/>
              </a:spcBef>
              <a:defRPr/>
            </a:lvl1pPr>
          </a:lstStyle>
          <a:p>
            <a:pPr>
              <a:defRPr/>
            </a:pPr>
            <a:fld id="{82F27A7F-8147-479C-9D66-EBB0D0686401}" type="datetime1">
              <a:rPr lang="fr-FR"/>
              <a:pPr>
                <a:defRPr/>
              </a:pPr>
              <a:t>10/09/2021</a:t>
            </a:fld>
            <a:r>
              <a:rPr lang="sk-SK"/>
              <a:t>8/10/2007</a:t>
            </a:r>
            <a:endParaRPr lang="en-US"/>
          </a:p>
        </p:txBody>
      </p:sp>
      <p:sp>
        <p:nvSpPr>
          <p:cNvPr id="3" name="Rectangle 5"/>
          <p:cNvSpPr>
            <a:spLocks noGrp="1" noChangeArrowheads="1"/>
          </p:cNvSpPr>
          <p:nvPr>
            <p:ph type="ftr" sz="quarter" idx="11"/>
          </p:nvPr>
        </p:nvSpPr>
        <p:spPr/>
        <p:txBody>
          <a:bodyPr/>
          <a:lstStyle>
            <a:lvl1pPr>
              <a:spcBef>
                <a:spcPct val="0"/>
              </a:spcBef>
              <a:defRPr/>
            </a:lvl1pPr>
          </a:lstStyle>
          <a:p>
            <a:pPr>
              <a:defRPr/>
            </a:pPr>
            <a:endParaRPr lang="sk-SK"/>
          </a:p>
        </p:txBody>
      </p:sp>
      <p:sp>
        <p:nvSpPr>
          <p:cNvPr id="4" name="Rectangle 6"/>
          <p:cNvSpPr>
            <a:spLocks noGrp="1" noChangeArrowheads="1"/>
          </p:cNvSpPr>
          <p:nvPr>
            <p:ph type="sldNum" sz="quarter" idx="12"/>
          </p:nvPr>
        </p:nvSpPr>
        <p:spPr/>
        <p:txBody>
          <a:bodyPr/>
          <a:lstStyle>
            <a:lvl1pPr>
              <a:spcBef>
                <a:spcPct val="0"/>
              </a:spcBef>
              <a:defRPr/>
            </a:lvl1pPr>
          </a:lstStyle>
          <a:p>
            <a:pPr>
              <a:defRPr/>
            </a:pPr>
            <a:fld id="{F4331B3A-2A1E-42C4-817C-B48D82ACBAB7}" type="slidenum">
              <a:rPr lang="en-US"/>
              <a:pPr>
                <a:defRPr/>
              </a:pPr>
              <a:t>‹#›</a:t>
            </a:fld>
            <a:endParaRPr lang="en-US"/>
          </a:p>
        </p:txBody>
      </p:sp>
    </p:spTree>
  </p:cSld>
  <p:clrMapOvr>
    <a:masterClrMapping/>
  </p:clrMapOvr>
  <p:transition advTm="3000">
    <p:blinds/>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sk-SK"/>
              <a:t>Kliknite sem a upravte štýl predlohy nadpisov.</a:t>
            </a:r>
          </a:p>
        </p:txBody>
      </p:sp>
      <p:sp>
        <p:nvSpPr>
          <p:cNvPr id="3" name="Zástupný symbol obsah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tex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5" name="Rectangle 4"/>
          <p:cNvSpPr>
            <a:spLocks noGrp="1" noChangeArrowheads="1"/>
          </p:cNvSpPr>
          <p:nvPr>
            <p:ph type="dt" sz="half" idx="10"/>
          </p:nvPr>
        </p:nvSpPr>
        <p:spPr/>
        <p:txBody>
          <a:bodyPr/>
          <a:lstStyle>
            <a:lvl1pPr>
              <a:spcBef>
                <a:spcPct val="0"/>
              </a:spcBef>
              <a:defRPr/>
            </a:lvl1pPr>
          </a:lstStyle>
          <a:p>
            <a:pPr>
              <a:defRPr/>
            </a:pPr>
            <a:fld id="{82F27A7F-8147-479C-9D66-EBB0D0686401}" type="datetime1">
              <a:rPr lang="fr-FR"/>
              <a:pPr>
                <a:defRPr/>
              </a:pPr>
              <a:t>10/09/2021</a:t>
            </a:fld>
            <a:r>
              <a:rPr lang="sk-SK"/>
              <a:t>8/10/2007</a:t>
            </a:r>
            <a:endParaRPr lang="en-US"/>
          </a:p>
        </p:txBody>
      </p:sp>
      <p:sp>
        <p:nvSpPr>
          <p:cNvPr id="6" name="Rectangle 5"/>
          <p:cNvSpPr>
            <a:spLocks noGrp="1" noChangeArrowheads="1"/>
          </p:cNvSpPr>
          <p:nvPr>
            <p:ph type="ftr" sz="quarter" idx="11"/>
          </p:nvPr>
        </p:nvSpPr>
        <p:spPr/>
        <p:txBody>
          <a:bodyPr/>
          <a:lstStyle>
            <a:lvl1pPr>
              <a:spcBef>
                <a:spcPct val="0"/>
              </a:spcBef>
              <a:defRPr/>
            </a:lvl1pPr>
          </a:lstStyle>
          <a:p>
            <a:pPr>
              <a:defRPr/>
            </a:pPr>
            <a:endParaRPr lang="sk-SK"/>
          </a:p>
        </p:txBody>
      </p:sp>
      <p:sp>
        <p:nvSpPr>
          <p:cNvPr id="7" name="Rectangle 6"/>
          <p:cNvSpPr>
            <a:spLocks noGrp="1" noChangeArrowheads="1"/>
          </p:cNvSpPr>
          <p:nvPr>
            <p:ph type="sldNum" sz="quarter" idx="12"/>
          </p:nvPr>
        </p:nvSpPr>
        <p:spPr/>
        <p:txBody>
          <a:bodyPr/>
          <a:lstStyle>
            <a:lvl1pPr>
              <a:spcBef>
                <a:spcPct val="0"/>
              </a:spcBef>
              <a:defRPr/>
            </a:lvl1pPr>
          </a:lstStyle>
          <a:p>
            <a:pPr>
              <a:defRPr/>
            </a:pPr>
            <a:fld id="{5C61A109-88B5-443D-9A47-1427CB36991C}" type="slidenum">
              <a:rPr lang="en-US"/>
              <a:pPr>
                <a:defRPr/>
              </a:pPr>
              <a:t>‹#›</a:t>
            </a:fld>
            <a:endParaRPr lang="en-US"/>
          </a:p>
        </p:txBody>
      </p:sp>
    </p:spTree>
  </p:cSld>
  <p:clrMapOvr>
    <a:masterClrMapping/>
  </p:clrMapOvr>
  <p:transition advTm="3000">
    <p:blinds/>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sk-SK"/>
              <a:t>Kliknite sem a upravte štýl predlohy nadpisov.</a:t>
            </a:r>
          </a:p>
        </p:txBody>
      </p:sp>
      <p:sp>
        <p:nvSpPr>
          <p:cNvPr id="3" name="Zástupný symbol obrázka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k-SK" noProof="0"/>
              <a:t>Ak chcete pridať obrázok, kliknite na ikonu</a:t>
            </a:r>
          </a:p>
        </p:txBody>
      </p:sp>
      <p:sp>
        <p:nvSpPr>
          <p:cNvPr id="4" name="Zástupný symbol tex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5" name="Rectangle 4"/>
          <p:cNvSpPr>
            <a:spLocks noGrp="1" noChangeArrowheads="1"/>
          </p:cNvSpPr>
          <p:nvPr>
            <p:ph type="dt" sz="half" idx="10"/>
          </p:nvPr>
        </p:nvSpPr>
        <p:spPr/>
        <p:txBody>
          <a:bodyPr/>
          <a:lstStyle>
            <a:lvl1pPr>
              <a:spcBef>
                <a:spcPct val="0"/>
              </a:spcBef>
              <a:defRPr/>
            </a:lvl1pPr>
          </a:lstStyle>
          <a:p>
            <a:pPr>
              <a:defRPr/>
            </a:pPr>
            <a:fld id="{82F27A7F-8147-479C-9D66-EBB0D0686401}" type="datetime1">
              <a:rPr lang="fr-FR"/>
              <a:pPr>
                <a:defRPr/>
              </a:pPr>
              <a:t>10/09/2021</a:t>
            </a:fld>
            <a:r>
              <a:rPr lang="sk-SK"/>
              <a:t>8/10/2007</a:t>
            </a:r>
            <a:endParaRPr lang="en-US"/>
          </a:p>
        </p:txBody>
      </p:sp>
      <p:sp>
        <p:nvSpPr>
          <p:cNvPr id="6" name="Rectangle 5"/>
          <p:cNvSpPr>
            <a:spLocks noGrp="1" noChangeArrowheads="1"/>
          </p:cNvSpPr>
          <p:nvPr>
            <p:ph type="ftr" sz="quarter" idx="11"/>
          </p:nvPr>
        </p:nvSpPr>
        <p:spPr/>
        <p:txBody>
          <a:bodyPr/>
          <a:lstStyle>
            <a:lvl1pPr>
              <a:spcBef>
                <a:spcPct val="0"/>
              </a:spcBef>
              <a:defRPr/>
            </a:lvl1pPr>
          </a:lstStyle>
          <a:p>
            <a:pPr>
              <a:defRPr/>
            </a:pPr>
            <a:endParaRPr lang="sk-SK"/>
          </a:p>
        </p:txBody>
      </p:sp>
      <p:sp>
        <p:nvSpPr>
          <p:cNvPr id="7" name="Rectangle 6"/>
          <p:cNvSpPr>
            <a:spLocks noGrp="1" noChangeArrowheads="1"/>
          </p:cNvSpPr>
          <p:nvPr>
            <p:ph type="sldNum" sz="quarter" idx="12"/>
          </p:nvPr>
        </p:nvSpPr>
        <p:spPr/>
        <p:txBody>
          <a:bodyPr/>
          <a:lstStyle>
            <a:lvl1pPr>
              <a:spcBef>
                <a:spcPct val="0"/>
              </a:spcBef>
              <a:defRPr/>
            </a:lvl1pPr>
          </a:lstStyle>
          <a:p>
            <a:pPr>
              <a:defRPr/>
            </a:pPr>
            <a:fld id="{EA7C8898-C483-42F6-9CAF-5B0DD100D105}" type="slidenum">
              <a:rPr lang="en-US"/>
              <a:pPr>
                <a:defRPr/>
              </a:pPr>
              <a:t>‹#›</a:t>
            </a:fld>
            <a:endParaRPr lang="en-US"/>
          </a:p>
        </p:txBody>
      </p:sp>
    </p:spTree>
  </p:cSld>
  <p:clrMapOvr>
    <a:masterClrMapping/>
  </p:clrMapOvr>
  <p:transition advTm="3000">
    <p:blinds/>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Kliknite sem a upravte štýl predlohy nadpisov.</a:t>
            </a:r>
          </a:p>
        </p:txBody>
      </p:sp>
      <p:sp>
        <p:nvSpPr>
          <p:cNvPr id="3" name="Zástupný symbol zvislého textu 2"/>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Rectangle 4"/>
          <p:cNvSpPr>
            <a:spLocks noGrp="1" noChangeArrowheads="1"/>
          </p:cNvSpPr>
          <p:nvPr>
            <p:ph type="dt" sz="half" idx="10"/>
          </p:nvPr>
        </p:nvSpPr>
        <p:spPr/>
        <p:txBody>
          <a:bodyPr/>
          <a:lstStyle>
            <a:lvl1pPr>
              <a:spcBef>
                <a:spcPct val="0"/>
              </a:spcBef>
              <a:defRPr/>
            </a:lvl1pPr>
          </a:lstStyle>
          <a:p>
            <a:pPr>
              <a:defRPr/>
            </a:pPr>
            <a:fld id="{82F27A7F-8147-479C-9D66-EBB0D0686401}" type="datetime1">
              <a:rPr lang="fr-FR"/>
              <a:pPr>
                <a:defRPr/>
              </a:pPr>
              <a:t>10/09/2021</a:t>
            </a:fld>
            <a:r>
              <a:rPr lang="sk-SK"/>
              <a:t>8/10/2007</a:t>
            </a:r>
            <a:endParaRPr lang="en-US"/>
          </a:p>
        </p:txBody>
      </p:sp>
      <p:sp>
        <p:nvSpPr>
          <p:cNvPr id="5" name="Rectangle 5"/>
          <p:cNvSpPr>
            <a:spLocks noGrp="1" noChangeArrowheads="1"/>
          </p:cNvSpPr>
          <p:nvPr>
            <p:ph type="ftr" sz="quarter" idx="11"/>
          </p:nvPr>
        </p:nvSpPr>
        <p:spPr/>
        <p:txBody>
          <a:bodyPr/>
          <a:lstStyle>
            <a:lvl1pPr>
              <a:spcBef>
                <a:spcPct val="0"/>
              </a:spcBef>
              <a:defRPr/>
            </a:lvl1pPr>
          </a:lstStyle>
          <a:p>
            <a:pPr>
              <a:defRPr/>
            </a:pPr>
            <a:endParaRPr lang="sk-SK"/>
          </a:p>
        </p:txBody>
      </p:sp>
      <p:sp>
        <p:nvSpPr>
          <p:cNvPr id="6" name="Rectangle 6"/>
          <p:cNvSpPr>
            <a:spLocks noGrp="1" noChangeArrowheads="1"/>
          </p:cNvSpPr>
          <p:nvPr>
            <p:ph type="sldNum" sz="quarter" idx="12"/>
          </p:nvPr>
        </p:nvSpPr>
        <p:spPr/>
        <p:txBody>
          <a:bodyPr/>
          <a:lstStyle>
            <a:lvl1pPr>
              <a:spcBef>
                <a:spcPct val="0"/>
              </a:spcBef>
              <a:defRPr/>
            </a:lvl1pPr>
          </a:lstStyle>
          <a:p>
            <a:pPr>
              <a:defRPr/>
            </a:pPr>
            <a:fld id="{E0BD729D-0EFF-424B-8C06-7FCBFB9F97B8}" type="slidenum">
              <a:rPr lang="en-US"/>
              <a:pPr>
                <a:defRPr/>
              </a:pPr>
              <a:t>‹#›</a:t>
            </a:fld>
            <a:endParaRPr lang="en-US"/>
          </a:p>
        </p:txBody>
      </p:sp>
    </p:spTree>
  </p:cSld>
  <p:clrMapOvr>
    <a:masterClrMapping/>
  </p:clrMapOvr>
  <p:transition advTm="3000">
    <p:blinds/>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6515100" y="609600"/>
            <a:ext cx="1943100" cy="5486400"/>
          </a:xfrm>
        </p:spPr>
        <p:txBody>
          <a:bodyPr vert="eaVert"/>
          <a:lstStyle/>
          <a:p>
            <a:r>
              <a:rPr lang="sk-SK"/>
              <a:t>Kliknite sem a upravte štýl predlohy nadpisov.</a:t>
            </a:r>
          </a:p>
        </p:txBody>
      </p:sp>
      <p:sp>
        <p:nvSpPr>
          <p:cNvPr id="3" name="Zástupný symbol zvislého textu 2"/>
          <p:cNvSpPr>
            <a:spLocks noGrp="1"/>
          </p:cNvSpPr>
          <p:nvPr>
            <p:ph type="body" orient="vert" idx="1"/>
          </p:nvPr>
        </p:nvSpPr>
        <p:spPr>
          <a:xfrm>
            <a:off x="685800" y="609600"/>
            <a:ext cx="5676900" cy="5486400"/>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Rectangle 4"/>
          <p:cNvSpPr>
            <a:spLocks noGrp="1" noChangeArrowheads="1"/>
          </p:cNvSpPr>
          <p:nvPr>
            <p:ph type="dt" sz="half" idx="10"/>
          </p:nvPr>
        </p:nvSpPr>
        <p:spPr/>
        <p:txBody>
          <a:bodyPr/>
          <a:lstStyle>
            <a:lvl1pPr>
              <a:spcBef>
                <a:spcPct val="0"/>
              </a:spcBef>
              <a:defRPr/>
            </a:lvl1pPr>
          </a:lstStyle>
          <a:p>
            <a:pPr>
              <a:defRPr/>
            </a:pPr>
            <a:fld id="{82F27A7F-8147-479C-9D66-EBB0D0686401}" type="datetime1">
              <a:rPr lang="fr-FR"/>
              <a:pPr>
                <a:defRPr/>
              </a:pPr>
              <a:t>10/09/2021</a:t>
            </a:fld>
            <a:r>
              <a:rPr lang="sk-SK"/>
              <a:t>8/10/2007</a:t>
            </a:r>
            <a:endParaRPr lang="en-US"/>
          </a:p>
        </p:txBody>
      </p:sp>
      <p:sp>
        <p:nvSpPr>
          <p:cNvPr id="5" name="Rectangle 5"/>
          <p:cNvSpPr>
            <a:spLocks noGrp="1" noChangeArrowheads="1"/>
          </p:cNvSpPr>
          <p:nvPr>
            <p:ph type="ftr" sz="quarter" idx="11"/>
          </p:nvPr>
        </p:nvSpPr>
        <p:spPr/>
        <p:txBody>
          <a:bodyPr/>
          <a:lstStyle>
            <a:lvl1pPr>
              <a:spcBef>
                <a:spcPct val="0"/>
              </a:spcBef>
              <a:defRPr/>
            </a:lvl1pPr>
          </a:lstStyle>
          <a:p>
            <a:pPr>
              <a:defRPr/>
            </a:pPr>
            <a:endParaRPr lang="sk-SK"/>
          </a:p>
        </p:txBody>
      </p:sp>
      <p:sp>
        <p:nvSpPr>
          <p:cNvPr id="6" name="Rectangle 6"/>
          <p:cNvSpPr>
            <a:spLocks noGrp="1" noChangeArrowheads="1"/>
          </p:cNvSpPr>
          <p:nvPr>
            <p:ph type="sldNum" sz="quarter" idx="12"/>
          </p:nvPr>
        </p:nvSpPr>
        <p:spPr/>
        <p:txBody>
          <a:bodyPr/>
          <a:lstStyle>
            <a:lvl1pPr>
              <a:spcBef>
                <a:spcPct val="0"/>
              </a:spcBef>
              <a:defRPr/>
            </a:lvl1pPr>
          </a:lstStyle>
          <a:p>
            <a:pPr>
              <a:defRPr/>
            </a:pPr>
            <a:fld id="{F5F4F186-ADAB-4D13-9766-1D988385934F}" type="slidenum">
              <a:rPr lang="en-US"/>
              <a:pPr>
                <a:defRPr/>
              </a:pPr>
              <a:t>‹#›</a:t>
            </a:fld>
            <a:endParaRPr lang="en-US"/>
          </a:p>
        </p:txBody>
      </p:sp>
    </p:spTree>
  </p:cSld>
  <p:clrMapOvr>
    <a:masterClrMapping/>
  </p:clrMapOvr>
  <p:transition advTm="3000">
    <p:blinds/>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685800" y="609600"/>
            <a:ext cx="7772400" cy="5486400"/>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s-ES"/>
          </a:p>
        </p:txBody>
      </p:sp>
      <p:sp>
        <p:nvSpPr>
          <p:cNvPr id="3" name="Rectangle 4"/>
          <p:cNvSpPr>
            <a:spLocks noGrp="1" noChangeArrowheads="1"/>
          </p:cNvSpPr>
          <p:nvPr>
            <p:ph type="dt" sz="half" idx="10"/>
          </p:nvPr>
        </p:nvSpPr>
        <p:spPr/>
        <p:txBody>
          <a:bodyPr/>
          <a:lstStyle>
            <a:lvl1pPr>
              <a:spcBef>
                <a:spcPct val="0"/>
              </a:spcBef>
              <a:defRPr/>
            </a:lvl1pPr>
          </a:lstStyle>
          <a:p>
            <a:pPr>
              <a:defRPr/>
            </a:pPr>
            <a:fld id="{82F27A7F-8147-479C-9D66-EBB0D0686401}" type="datetime1">
              <a:rPr lang="fr-FR"/>
              <a:pPr>
                <a:defRPr/>
              </a:pPr>
              <a:t>10/09/2021</a:t>
            </a:fld>
            <a:r>
              <a:rPr lang="sk-SK"/>
              <a:t>8/10/2007</a:t>
            </a:r>
            <a:endParaRPr lang="en-US"/>
          </a:p>
        </p:txBody>
      </p:sp>
      <p:sp>
        <p:nvSpPr>
          <p:cNvPr id="4" name="Rectangle 5"/>
          <p:cNvSpPr>
            <a:spLocks noGrp="1" noChangeArrowheads="1"/>
          </p:cNvSpPr>
          <p:nvPr>
            <p:ph type="ftr" sz="quarter" idx="11"/>
          </p:nvPr>
        </p:nvSpPr>
        <p:spPr/>
        <p:txBody>
          <a:bodyPr/>
          <a:lstStyle>
            <a:lvl1pPr>
              <a:spcBef>
                <a:spcPct val="0"/>
              </a:spcBef>
              <a:defRPr/>
            </a:lvl1pPr>
          </a:lstStyle>
          <a:p>
            <a:pPr>
              <a:defRPr/>
            </a:pPr>
            <a:endParaRPr lang="sk-SK"/>
          </a:p>
        </p:txBody>
      </p:sp>
      <p:sp>
        <p:nvSpPr>
          <p:cNvPr id="5" name="Rectangle 6"/>
          <p:cNvSpPr>
            <a:spLocks noGrp="1" noChangeArrowheads="1"/>
          </p:cNvSpPr>
          <p:nvPr>
            <p:ph type="sldNum" sz="quarter" idx="12"/>
          </p:nvPr>
        </p:nvSpPr>
        <p:spPr/>
        <p:txBody>
          <a:bodyPr/>
          <a:lstStyle>
            <a:lvl1pPr>
              <a:spcBef>
                <a:spcPct val="0"/>
              </a:spcBef>
              <a:defRPr/>
            </a:lvl1pPr>
          </a:lstStyle>
          <a:p>
            <a:pPr>
              <a:defRPr/>
            </a:pPr>
            <a:fld id="{C8631090-ADE8-4F71-A206-A2D3894E75FE}" type="slidenum">
              <a:rPr lang="en-US"/>
              <a:pPr>
                <a:defRPr/>
              </a:pPr>
              <a:t>‹#›</a:t>
            </a:fld>
            <a:endParaRPr lang="en-US"/>
          </a:p>
        </p:txBody>
      </p:sp>
    </p:spTree>
  </p:cSld>
  <p:clrMapOvr>
    <a:masterClrMapping/>
  </p:clrMapOvr>
  <p:transition advTm="3000">
    <p:blinds/>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Úvodná snímka">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4" name="Picture 27" descr="arcelormittal_gonvarri_papi"/>
          <p:cNvPicPr>
            <a:picLocks noChangeAspect="1" noChangeArrowheads="1"/>
          </p:cNvPicPr>
          <p:nvPr/>
        </p:nvPicPr>
        <p:blipFill>
          <a:blip r:embed="rId3" cstate="print"/>
          <a:srcRect/>
          <a:stretch>
            <a:fillRect/>
          </a:stretch>
        </p:blipFill>
        <p:spPr bwMode="auto">
          <a:xfrm>
            <a:off x="4116388" y="269875"/>
            <a:ext cx="4845050" cy="1162050"/>
          </a:xfrm>
          <a:prstGeom prst="rect">
            <a:avLst/>
          </a:prstGeom>
          <a:noFill/>
          <a:ln w="9525">
            <a:noFill/>
            <a:miter lim="800000"/>
            <a:headEnd/>
            <a:tailEnd/>
          </a:ln>
        </p:spPr>
      </p:pic>
      <p:pic>
        <p:nvPicPr>
          <p:cNvPr id="5" name="8 Imagen" descr="logo.jpg"/>
          <p:cNvPicPr>
            <a:picLocks noChangeAspect="1"/>
          </p:cNvPicPr>
          <p:nvPr userDrawn="1"/>
        </p:nvPicPr>
        <p:blipFill>
          <a:blip r:embed="rId4" cstate="print"/>
          <a:srcRect/>
          <a:stretch>
            <a:fillRect/>
          </a:stretch>
        </p:blipFill>
        <p:spPr bwMode="auto">
          <a:xfrm>
            <a:off x="6875463" y="504825"/>
            <a:ext cx="1920875" cy="819150"/>
          </a:xfrm>
          <a:prstGeom prst="rect">
            <a:avLst/>
          </a:prstGeom>
          <a:noFill/>
          <a:ln w="9525">
            <a:noFill/>
            <a:miter lim="800000"/>
            <a:headEnd/>
            <a:tailEnd/>
          </a:ln>
        </p:spPr>
      </p:pic>
      <p:sp>
        <p:nvSpPr>
          <p:cNvPr id="5127" name="Rectangle 7"/>
          <p:cNvSpPr>
            <a:spLocks noGrp="1" noChangeArrowheads="1"/>
          </p:cNvSpPr>
          <p:nvPr>
            <p:ph type="subTitle" idx="1"/>
          </p:nvPr>
        </p:nvSpPr>
        <p:spPr>
          <a:xfrm>
            <a:off x="434975" y="5418138"/>
            <a:ext cx="8253413" cy="315912"/>
          </a:xfrm>
        </p:spPr>
        <p:txBody>
          <a:bodyPr/>
          <a:lstStyle>
            <a:lvl1pPr marL="0" indent="0">
              <a:buFontTx/>
              <a:buNone/>
              <a:defRPr sz="2000">
                <a:solidFill>
                  <a:schemeClr val="bg1"/>
                </a:solidFill>
              </a:defRPr>
            </a:lvl1pPr>
          </a:lstStyle>
          <a:p>
            <a:r>
              <a:rPr lang="sk-SK"/>
              <a:t>Kliknite sem a upravte štýl predlohy podnadpisov.</a:t>
            </a:r>
            <a:endParaRPr lang="en-US"/>
          </a:p>
        </p:txBody>
      </p:sp>
      <p:sp>
        <p:nvSpPr>
          <p:cNvPr id="5142" name="Rectangle 22"/>
          <p:cNvSpPr>
            <a:spLocks noGrp="1" noChangeArrowheads="1"/>
          </p:cNvSpPr>
          <p:nvPr>
            <p:ph type="ctrTitle"/>
          </p:nvPr>
        </p:nvSpPr>
        <p:spPr>
          <a:xfrm>
            <a:off x="441325" y="4003675"/>
            <a:ext cx="8247063" cy="735013"/>
          </a:xfrm>
        </p:spPr>
        <p:txBody>
          <a:bodyPr anchor="t"/>
          <a:lstStyle>
            <a:lvl1pPr>
              <a:defRPr>
                <a:solidFill>
                  <a:schemeClr val="bg1"/>
                </a:solidFill>
              </a:defRPr>
            </a:lvl1pPr>
          </a:lstStyle>
          <a:p>
            <a:r>
              <a:rPr lang="sk-SK"/>
              <a:t>Kliknite sem a upravte štýl predlohy nadpisov.</a:t>
            </a:r>
            <a:endParaRPr lang="en-US"/>
          </a:p>
        </p:txBody>
      </p:sp>
      <p:sp>
        <p:nvSpPr>
          <p:cNvPr id="6" name="Rectangle 23"/>
          <p:cNvSpPr>
            <a:spLocks noGrp="1" noChangeArrowheads="1"/>
          </p:cNvSpPr>
          <p:nvPr>
            <p:ph type="dt" sz="half" idx="10"/>
          </p:nvPr>
        </p:nvSpPr>
        <p:spPr/>
        <p:txBody>
          <a:bodyPr/>
          <a:lstStyle>
            <a:lvl1pPr>
              <a:defRPr>
                <a:solidFill>
                  <a:srgbClr val="FFFFFF"/>
                </a:solidFill>
              </a:defRPr>
            </a:lvl1pPr>
          </a:lstStyle>
          <a:p>
            <a:pPr>
              <a:defRPr/>
            </a:pPr>
            <a:endParaRPr lang="sk-SK"/>
          </a:p>
        </p:txBody>
      </p:sp>
      <p:sp>
        <p:nvSpPr>
          <p:cNvPr id="7" name="Rectangle 24"/>
          <p:cNvSpPr>
            <a:spLocks noGrp="1" noChangeArrowheads="1"/>
          </p:cNvSpPr>
          <p:nvPr>
            <p:ph type="ftr" sz="quarter" idx="11"/>
          </p:nvPr>
        </p:nvSpPr>
        <p:spPr/>
        <p:txBody>
          <a:bodyPr/>
          <a:lstStyle>
            <a:lvl1pPr>
              <a:defRPr>
                <a:solidFill>
                  <a:srgbClr val="FFFFFF"/>
                </a:solidFill>
              </a:defRPr>
            </a:lvl1pPr>
          </a:lstStyle>
          <a:p>
            <a:pPr>
              <a:defRPr/>
            </a:pPr>
            <a:endParaRPr lang="sk-SK"/>
          </a:p>
        </p:txBody>
      </p:sp>
      <p:sp>
        <p:nvSpPr>
          <p:cNvPr id="8" name="Rectangle 25"/>
          <p:cNvSpPr>
            <a:spLocks noGrp="1" noChangeArrowheads="1"/>
          </p:cNvSpPr>
          <p:nvPr>
            <p:ph type="sldNum" sz="quarter" idx="12"/>
          </p:nvPr>
        </p:nvSpPr>
        <p:spPr/>
        <p:txBody>
          <a:bodyPr/>
          <a:lstStyle>
            <a:lvl1pPr>
              <a:defRPr>
                <a:solidFill>
                  <a:srgbClr val="FFFFFF"/>
                </a:solidFill>
              </a:defRPr>
            </a:lvl1pPr>
          </a:lstStyle>
          <a:p>
            <a:pPr>
              <a:defRPr/>
            </a:pPr>
            <a:fld id="{2BB9CE3B-0D8B-4C59-B279-23B11C1FC302}" type="slidenum">
              <a:rPr lang="sk-SK"/>
              <a:pPr>
                <a:defRPr/>
              </a:pPr>
              <a:t>‹#›</a:t>
            </a:fld>
            <a:endParaRPr lang="sk-SK"/>
          </a:p>
        </p:txBody>
      </p:sp>
    </p:spTree>
  </p:cSld>
  <p:clrMapOvr>
    <a:masterClrMapping/>
  </p:clrMapOvr>
  <p:transition>
    <p:blinds/>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pic>
        <p:nvPicPr>
          <p:cNvPr id="4" name="7 Imagen" descr="logo.jpg"/>
          <p:cNvPicPr>
            <a:picLocks noChangeAspect="1"/>
          </p:cNvPicPr>
          <p:nvPr userDrawn="1"/>
        </p:nvPicPr>
        <p:blipFill>
          <a:blip r:embed="rId2" cstate="print"/>
          <a:srcRect/>
          <a:stretch>
            <a:fillRect/>
          </a:stretch>
        </p:blipFill>
        <p:spPr bwMode="auto">
          <a:xfrm>
            <a:off x="7540625" y="163513"/>
            <a:ext cx="1306513" cy="557212"/>
          </a:xfrm>
          <a:prstGeom prst="rect">
            <a:avLst/>
          </a:prstGeom>
          <a:noFill/>
          <a:ln w="9525">
            <a:noFill/>
            <a:miter lim="800000"/>
            <a:headEnd/>
            <a:tailEnd/>
          </a:ln>
        </p:spPr>
      </p:pic>
      <p:sp>
        <p:nvSpPr>
          <p:cNvPr id="2" name="Nadpis 1"/>
          <p:cNvSpPr>
            <a:spLocks noGrp="1"/>
          </p:cNvSpPr>
          <p:nvPr>
            <p:ph type="title"/>
          </p:nvPr>
        </p:nvSpPr>
        <p:spPr/>
        <p:txBody>
          <a:bodyPr/>
          <a:lstStyle/>
          <a:p>
            <a:r>
              <a:rPr lang="sk-SK"/>
              <a:t>Kliknite sem a upravte štýl predlohy nadpisov.</a:t>
            </a:r>
            <a:endParaRPr lang="en-US"/>
          </a:p>
        </p:txBody>
      </p:sp>
      <p:sp>
        <p:nvSpPr>
          <p:cNvPr id="3" name="Zástupný symbol obsahu 2"/>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sk-SK"/>
          </a:p>
        </p:txBody>
      </p:sp>
      <p:sp>
        <p:nvSpPr>
          <p:cNvPr id="6" name="Rectangle 5"/>
          <p:cNvSpPr>
            <a:spLocks noGrp="1" noChangeArrowheads="1"/>
          </p:cNvSpPr>
          <p:nvPr>
            <p:ph type="ftr" sz="quarter" idx="11"/>
          </p:nvPr>
        </p:nvSpPr>
        <p:spPr/>
        <p:txBody>
          <a:bodyPr/>
          <a:lstStyle>
            <a:lvl1pPr>
              <a:defRPr/>
            </a:lvl1pPr>
          </a:lstStyle>
          <a:p>
            <a:pPr>
              <a:defRPr/>
            </a:pPr>
            <a:endParaRPr lang="sk-SK"/>
          </a:p>
        </p:txBody>
      </p:sp>
      <p:sp>
        <p:nvSpPr>
          <p:cNvPr id="7" name="Rectangle 6"/>
          <p:cNvSpPr>
            <a:spLocks noGrp="1" noChangeArrowheads="1"/>
          </p:cNvSpPr>
          <p:nvPr>
            <p:ph type="sldNum" sz="quarter" idx="12"/>
          </p:nvPr>
        </p:nvSpPr>
        <p:spPr/>
        <p:txBody>
          <a:bodyPr/>
          <a:lstStyle>
            <a:lvl1pPr>
              <a:defRPr/>
            </a:lvl1pPr>
          </a:lstStyle>
          <a:p>
            <a:pPr>
              <a:defRPr/>
            </a:pPr>
            <a:fld id="{8E16C20E-D635-451C-BAB9-D5900C850C16}" type="slidenum">
              <a:rPr lang="sk-SK"/>
              <a:pPr>
                <a:defRPr/>
              </a:pPr>
              <a:t>‹#›</a:t>
            </a:fld>
            <a:endParaRPr lang="sk-SK"/>
          </a:p>
        </p:txBody>
      </p:sp>
    </p:spTree>
  </p:cSld>
  <p:clrMapOvr>
    <a:masterClrMapping/>
  </p:clrMapOvr>
  <p:transition>
    <p:blinds/>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sk-SK"/>
              <a:t>Kliknite sem a upravte štýl predlohy nadpisov.</a:t>
            </a:r>
            <a:endParaRPr lang="en-US"/>
          </a:p>
        </p:txBody>
      </p:sp>
      <p:sp>
        <p:nvSpPr>
          <p:cNvPr id="3" name="Zástupný symbol tex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k-SK"/>
              <a:t>Kliknite sem a upravte štýly predlohy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sk-SK"/>
          </a:p>
        </p:txBody>
      </p:sp>
      <p:sp>
        <p:nvSpPr>
          <p:cNvPr id="5" name="Rectangle 5"/>
          <p:cNvSpPr>
            <a:spLocks noGrp="1" noChangeArrowheads="1"/>
          </p:cNvSpPr>
          <p:nvPr>
            <p:ph type="ftr" sz="quarter" idx="11"/>
          </p:nvPr>
        </p:nvSpPr>
        <p:spPr>
          <a:ln/>
        </p:spPr>
        <p:txBody>
          <a:bodyPr/>
          <a:lstStyle>
            <a:lvl1pPr>
              <a:defRPr/>
            </a:lvl1pPr>
          </a:lstStyle>
          <a:p>
            <a:pPr>
              <a:defRPr/>
            </a:pP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489BFD85-BCF6-4978-A199-3A0F53C832D2}" type="slidenum">
              <a:rPr lang="sk-SK"/>
              <a:pPr>
                <a:defRPr/>
              </a:pPr>
              <a:t>‹#›</a:t>
            </a:fld>
            <a:endParaRPr lang="sk-SK"/>
          </a:p>
        </p:txBody>
      </p:sp>
    </p:spTree>
  </p:cSld>
  <p:clrMapOvr>
    <a:masterClrMapping/>
  </p:clrMapOvr>
  <p:transition>
    <p:blinds/>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Kliknite sem a upravte štýl predlohy nadpisov.</a:t>
            </a:r>
            <a:endParaRPr lang="en-US"/>
          </a:p>
        </p:txBody>
      </p:sp>
      <p:sp>
        <p:nvSpPr>
          <p:cNvPr id="3" name="Zástupný symbol obsahu 2"/>
          <p:cNvSpPr>
            <a:spLocks noGrp="1"/>
          </p:cNvSpPr>
          <p:nvPr>
            <p:ph sz="half" idx="1"/>
          </p:nvPr>
        </p:nvSpPr>
        <p:spPr>
          <a:xfrm>
            <a:off x="439738" y="1960563"/>
            <a:ext cx="4041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4" name="Zástupný symbol obsahu 3"/>
          <p:cNvSpPr>
            <a:spLocks noGrp="1"/>
          </p:cNvSpPr>
          <p:nvPr>
            <p:ph sz="half" idx="2"/>
          </p:nvPr>
        </p:nvSpPr>
        <p:spPr>
          <a:xfrm>
            <a:off x="4633913" y="1960563"/>
            <a:ext cx="4041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sk-SK"/>
          </a:p>
        </p:txBody>
      </p:sp>
      <p:sp>
        <p:nvSpPr>
          <p:cNvPr id="6" name="Rectangle 5"/>
          <p:cNvSpPr>
            <a:spLocks noGrp="1" noChangeArrowheads="1"/>
          </p:cNvSpPr>
          <p:nvPr>
            <p:ph type="ftr" sz="quarter" idx="11"/>
          </p:nvPr>
        </p:nvSpPr>
        <p:spPr>
          <a:ln/>
        </p:spPr>
        <p:txBody>
          <a:bodyPr/>
          <a:lstStyle>
            <a:lvl1pPr>
              <a:defRPr/>
            </a:lvl1pPr>
          </a:lstStyle>
          <a:p>
            <a:pPr>
              <a:defRPr/>
            </a:pPr>
            <a:endParaRPr lang="sk-SK"/>
          </a:p>
        </p:txBody>
      </p:sp>
      <p:sp>
        <p:nvSpPr>
          <p:cNvPr id="7" name="Rectangle 6"/>
          <p:cNvSpPr>
            <a:spLocks noGrp="1" noChangeArrowheads="1"/>
          </p:cNvSpPr>
          <p:nvPr>
            <p:ph type="sldNum" sz="quarter" idx="12"/>
          </p:nvPr>
        </p:nvSpPr>
        <p:spPr>
          <a:ln/>
        </p:spPr>
        <p:txBody>
          <a:bodyPr/>
          <a:lstStyle>
            <a:lvl1pPr>
              <a:defRPr/>
            </a:lvl1pPr>
          </a:lstStyle>
          <a:p>
            <a:pPr>
              <a:defRPr/>
            </a:pPr>
            <a:fld id="{13010149-EC77-46FA-B205-D92614A9335C}" type="slidenum">
              <a:rPr lang="sk-SK"/>
              <a:pPr>
                <a:defRPr/>
              </a:pPr>
              <a:t>‹#›</a:t>
            </a:fld>
            <a:endParaRPr lang="sk-SK"/>
          </a:p>
        </p:txBody>
      </p:sp>
    </p:spTree>
  </p:cSld>
  <p:clrMapOvr>
    <a:masterClrMapping/>
  </p:clrMapOvr>
  <p:transition>
    <p:blinds/>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Kliknite sem a upravte štýl predlohy nadpisov.</a:t>
            </a:r>
          </a:p>
        </p:txBody>
      </p:sp>
      <p:sp>
        <p:nvSpPr>
          <p:cNvPr id="3" name="Rectangle 4"/>
          <p:cNvSpPr>
            <a:spLocks noGrp="1" noChangeArrowheads="1"/>
          </p:cNvSpPr>
          <p:nvPr>
            <p:ph type="dt" sz="half" idx="10"/>
          </p:nvPr>
        </p:nvSpPr>
        <p:spPr>
          <a:ln/>
        </p:spPr>
        <p:txBody>
          <a:bodyPr/>
          <a:lstStyle>
            <a:lvl1pPr>
              <a:defRPr/>
            </a:lvl1pPr>
          </a:lstStyle>
          <a:p>
            <a:pPr>
              <a:defRPr/>
            </a:pPr>
            <a:fld id="{25B2D3FD-88A6-4C6C-9B10-7595B8403C27}" type="datetimeFigureOut">
              <a:rPr lang="sk-SK"/>
              <a:pPr>
                <a:defRPr/>
              </a:pPr>
              <a:t>10. 9. 2021</a:t>
            </a:fld>
            <a:endParaRPr lang="sk-SK"/>
          </a:p>
        </p:txBody>
      </p:sp>
      <p:sp>
        <p:nvSpPr>
          <p:cNvPr id="4" name="Rectangle 5"/>
          <p:cNvSpPr>
            <a:spLocks noGrp="1" noChangeArrowheads="1"/>
          </p:cNvSpPr>
          <p:nvPr>
            <p:ph type="ftr" sz="quarter" idx="11"/>
          </p:nvPr>
        </p:nvSpPr>
        <p:spPr>
          <a:ln/>
        </p:spPr>
        <p:txBody>
          <a:bodyPr/>
          <a:lstStyle>
            <a:lvl1pPr>
              <a:defRPr/>
            </a:lvl1pPr>
          </a:lstStyle>
          <a:p>
            <a:pPr>
              <a:defRPr/>
            </a:pPr>
            <a:endParaRPr lang="sk-SK"/>
          </a:p>
        </p:txBody>
      </p:sp>
      <p:sp>
        <p:nvSpPr>
          <p:cNvPr id="5" name="Rectangle 6"/>
          <p:cNvSpPr>
            <a:spLocks noGrp="1" noChangeArrowheads="1"/>
          </p:cNvSpPr>
          <p:nvPr>
            <p:ph type="sldNum" sz="quarter" idx="12"/>
          </p:nvPr>
        </p:nvSpPr>
        <p:spPr>
          <a:ln/>
        </p:spPr>
        <p:txBody>
          <a:bodyPr/>
          <a:lstStyle>
            <a:lvl1pPr>
              <a:defRPr/>
            </a:lvl1pPr>
          </a:lstStyle>
          <a:p>
            <a:pPr>
              <a:defRPr/>
            </a:pPr>
            <a:fld id="{84F4E9DD-B48B-49CF-A60F-072CDA63416C}" type="slidenum">
              <a:rPr lang="sk-SK"/>
              <a:pPr>
                <a:defRPr/>
              </a:pPr>
              <a:t>‹#›</a:t>
            </a:fld>
            <a:endParaRPr lang="sk-SK"/>
          </a:p>
        </p:txBody>
      </p:sp>
    </p:spTree>
  </p:cSld>
  <p:clrMapOvr>
    <a:masterClrMapping/>
  </p:clrMapOvr>
  <p:transition advTm="3000">
    <p:blinds/>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sk-SK"/>
              <a:t>Kliknite sem a upravte štýl predlohy nadpisov.</a:t>
            </a:r>
            <a:endParaRPr lang="en-US"/>
          </a:p>
        </p:txBody>
      </p:sp>
      <p:sp>
        <p:nvSpPr>
          <p:cNvPr id="3" name="Zástupný symbol tex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symbol obsah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5" name="Zástupný symbol tex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symbol obsah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sk-SK"/>
          </a:p>
        </p:txBody>
      </p:sp>
      <p:sp>
        <p:nvSpPr>
          <p:cNvPr id="8" name="Rectangle 5"/>
          <p:cNvSpPr>
            <a:spLocks noGrp="1" noChangeArrowheads="1"/>
          </p:cNvSpPr>
          <p:nvPr>
            <p:ph type="ftr" sz="quarter" idx="11"/>
          </p:nvPr>
        </p:nvSpPr>
        <p:spPr>
          <a:ln/>
        </p:spPr>
        <p:txBody>
          <a:bodyPr/>
          <a:lstStyle>
            <a:lvl1pPr>
              <a:defRPr/>
            </a:lvl1pPr>
          </a:lstStyle>
          <a:p>
            <a:pPr>
              <a:defRPr/>
            </a:pPr>
            <a:endParaRPr lang="sk-SK"/>
          </a:p>
        </p:txBody>
      </p:sp>
      <p:sp>
        <p:nvSpPr>
          <p:cNvPr id="9" name="Rectangle 6"/>
          <p:cNvSpPr>
            <a:spLocks noGrp="1" noChangeArrowheads="1"/>
          </p:cNvSpPr>
          <p:nvPr>
            <p:ph type="sldNum" sz="quarter" idx="12"/>
          </p:nvPr>
        </p:nvSpPr>
        <p:spPr>
          <a:ln/>
        </p:spPr>
        <p:txBody>
          <a:bodyPr/>
          <a:lstStyle>
            <a:lvl1pPr>
              <a:defRPr/>
            </a:lvl1pPr>
          </a:lstStyle>
          <a:p>
            <a:pPr>
              <a:defRPr/>
            </a:pPr>
            <a:fld id="{A5171722-7327-40C1-9DB0-2BD6CA0B0173}" type="slidenum">
              <a:rPr lang="sk-SK"/>
              <a:pPr>
                <a:defRPr/>
              </a:pPr>
              <a:t>‹#›</a:t>
            </a:fld>
            <a:endParaRPr lang="sk-SK"/>
          </a:p>
        </p:txBody>
      </p:sp>
    </p:spTree>
  </p:cSld>
  <p:clrMapOvr>
    <a:masterClrMapping/>
  </p:clrMapOvr>
  <p:transition>
    <p:blinds/>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Kliknite sem a upravte štýl predlohy nadpisov.</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sk-SK"/>
          </a:p>
        </p:txBody>
      </p:sp>
      <p:sp>
        <p:nvSpPr>
          <p:cNvPr id="4" name="Rectangle 5"/>
          <p:cNvSpPr>
            <a:spLocks noGrp="1" noChangeArrowheads="1"/>
          </p:cNvSpPr>
          <p:nvPr>
            <p:ph type="ftr" sz="quarter" idx="11"/>
          </p:nvPr>
        </p:nvSpPr>
        <p:spPr>
          <a:ln/>
        </p:spPr>
        <p:txBody>
          <a:bodyPr/>
          <a:lstStyle>
            <a:lvl1pPr>
              <a:defRPr/>
            </a:lvl1pPr>
          </a:lstStyle>
          <a:p>
            <a:pPr>
              <a:defRPr/>
            </a:pPr>
            <a:endParaRPr lang="sk-SK"/>
          </a:p>
        </p:txBody>
      </p:sp>
      <p:sp>
        <p:nvSpPr>
          <p:cNvPr id="5" name="Rectangle 6"/>
          <p:cNvSpPr>
            <a:spLocks noGrp="1" noChangeArrowheads="1"/>
          </p:cNvSpPr>
          <p:nvPr>
            <p:ph type="sldNum" sz="quarter" idx="12"/>
          </p:nvPr>
        </p:nvSpPr>
        <p:spPr>
          <a:ln/>
        </p:spPr>
        <p:txBody>
          <a:bodyPr/>
          <a:lstStyle>
            <a:lvl1pPr>
              <a:defRPr/>
            </a:lvl1pPr>
          </a:lstStyle>
          <a:p>
            <a:pPr>
              <a:defRPr/>
            </a:pPr>
            <a:fld id="{4502DCD8-97C8-4097-A29C-2F8E5E0591B3}" type="slidenum">
              <a:rPr lang="sk-SK"/>
              <a:pPr>
                <a:defRPr/>
              </a:pPr>
              <a:t>‹#›</a:t>
            </a:fld>
            <a:endParaRPr lang="sk-SK"/>
          </a:p>
        </p:txBody>
      </p:sp>
    </p:spTree>
  </p:cSld>
  <p:clrMapOvr>
    <a:masterClrMapping/>
  </p:clrMapOvr>
  <p:transition>
    <p:blinds/>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sk-SK"/>
          </a:p>
        </p:txBody>
      </p:sp>
      <p:sp>
        <p:nvSpPr>
          <p:cNvPr id="3" name="Rectangle 5"/>
          <p:cNvSpPr>
            <a:spLocks noGrp="1" noChangeArrowheads="1"/>
          </p:cNvSpPr>
          <p:nvPr>
            <p:ph type="ftr" sz="quarter" idx="11"/>
          </p:nvPr>
        </p:nvSpPr>
        <p:spPr>
          <a:ln/>
        </p:spPr>
        <p:txBody>
          <a:bodyPr/>
          <a:lstStyle>
            <a:lvl1pPr>
              <a:defRPr/>
            </a:lvl1pPr>
          </a:lstStyle>
          <a:p>
            <a:pPr>
              <a:defRPr/>
            </a:pPr>
            <a:endParaRPr lang="sk-SK"/>
          </a:p>
        </p:txBody>
      </p:sp>
      <p:sp>
        <p:nvSpPr>
          <p:cNvPr id="4" name="Rectangle 6"/>
          <p:cNvSpPr>
            <a:spLocks noGrp="1" noChangeArrowheads="1"/>
          </p:cNvSpPr>
          <p:nvPr>
            <p:ph type="sldNum" sz="quarter" idx="12"/>
          </p:nvPr>
        </p:nvSpPr>
        <p:spPr>
          <a:ln/>
        </p:spPr>
        <p:txBody>
          <a:bodyPr/>
          <a:lstStyle>
            <a:lvl1pPr>
              <a:defRPr/>
            </a:lvl1pPr>
          </a:lstStyle>
          <a:p>
            <a:pPr>
              <a:defRPr/>
            </a:pPr>
            <a:fld id="{82F78A1C-6C58-4274-BAFD-60016C130179}" type="slidenum">
              <a:rPr lang="sk-SK"/>
              <a:pPr>
                <a:defRPr/>
              </a:pPr>
              <a:t>‹#›</a:t>
            </a:fld>
            <a:endParaRPr lang="sk-SK"/>
          </a:p>
        </p:txBody>
      </p:sp>
    </p:spTree>
  </p:cSld>
  <p:clrMapOvr>
    <a:masterClrMapping/>
  </p:clrMapOvr>
  <p:transition>
    <p:blinds/>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lstStyle>
            <a:lvl1pPr algn="l">
              <a:defRPr sz="2000" b="1"/>
            </a:lvl1pPr>
          </a:lstStyle>
          <a:p>
            <a:r>
              <a:rPr lang="sk-SK"/>
              <a:t>Kliknite sem a upravte štýl predlohy nadpisov.</a:t>
            </a:r>
            <a:endParaRPr lang="en-US"/>
          </a:p>
        </p:txBody>
      </p:sp>
      <p:sp>
        <p:nvSpPr>
          <p:cNvPr id="3" name="Zástupný symbol obsah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4" name="Zástupný symbol tex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sk-SK"/>
          </a:p>
        </p:txBody>
      </p:sp>
      <p:sp>
        <p:nvSpPr>
          <p:cNvPr id="6" name="Rectangle 5"/>
          <p:cNvSpPr>
            <a:spLocks noGrp="1" noChangeArrowheads="1"/>
          </p:cNvSpPr>
          <p:nvPr>
            <p:ph type="ftr" sz="quarter" idx="11"/>
          </p:nvPr>
        </p:nvSpPr>
        <p:spPr>
          <a:ln/>
        </p:spPr>
        <p:txBody>
          <a:bodyPr/>
          <a:lstStyle>
            <a:lvl1pPr>
              <a:defRPr/>
            </a:lvl1pPr>
          </a:lstStyle>
          <a:p>
            <a:pPr>
              <a:defRPr/>
            </a:pPr>
            <a:endParaRPr lang="sk-SK"/>
          </a:p>
        </p:txBody>
      </p:sp>
      <p:sp>
        <p:nvSpPr>
          <p:cNvPr id="7" name="Rectangle 6"/>
          <p:cNvSpPr>
            <a:spLocks noGrp="1" noChangeArrowheads="1"/>
          </p:cNvSpPr>
          <p:nvPr>
            <p:ph type="sldNum" sz="quarter" idx="12"/>
          </p:nvPr>
        </p:nvSpPr>
        <p:spPr>
          <a:ln/>
        </p:spPr>
        <p:txBody>
          <a:bodyPr/>
          <a:lstStyle>
            <a:lvl1pPr>
              <a:defRPr/>
            </a:lvl1pPr>
          </a:lstStyle>
          <a:p>
            <a:pPr>
              <a:defRPr/>
            </a:pPr>
            <a:fld id="{4C34F211-9A82-4E21-80FE-FDF128647232}" type="slidenum">
              <a:rPr lang="sk-SK"/>
              <a:pPr>
                <a:defRPr/>
              </a:pPr>
              <a:t>‹#›</a:t>
            </a:fld>
            <a:endParaRPr lang="sk-SK"/>
          </a:p>
        </p:txBody>
      </p:sp>
    </p:spTree>
  </p:cSld>
  <p:clrMapOvr>
    <a:masterClrMapping/>
  </p:clrMapOvr>
  <p:transition>
    <p:blinds/>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lstStyle>
            <a:lvl1pPr algn="l">
              <a:defRPr sz="2000" b="1"/>
            </a:lvl1pPr>
          </a:lstStyle>
          <a:p>
            <a:r>
              <a:rPr lang="sk-SK"/>
              <a:t>Kliknite sem a upravte štýl predlohy nadpisov.</a:t>
            </a:r>
            <a:endParaRPr lang="en-US"/>
          </a:p>
        </p:txBody>
      </p:sp>
      <p:sp>
        <p:nvSpPr>
          <p:cNvPr id="3" name="Zástupný symbol obrázka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k-SK" noProof="0"/>
              <a:t>Ak chcete pridať obrázok, kliknite na ikonu</a:t>
            </a:r>
            <a:endParaRPr lang="en-US" noProof="0"/>
          </a:p>
        </p:txBody>
      </p:sp>
      <p:sp>
        <p:nvSpPr>
          <p:cNvPr id="4" name="Zástupný symbol tex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sk-SK"/>
          </a:p>
        </p:txBody>
      </p:sp>
      <p:sp>
        <p:nvSpPr>
          <p:cNvPr id="6" name="Rectangle 5"/>
          <p:cNvSpPr>
            <a:spLocks noGrp="1" noChangeArrowheads="1"/>
          </p:cNvSpPr>
          <p:nvPr>
            <p:ph type="ftr" sz="quarter" idx="11"/>
          </p:nvPr>
        </p:nvSpPr>
        <p:spPr>
          <a:ln/>
        </p:spPr>
        <p:txBody>
          <a:bodyPr/>
          <a:lstStyle>
            <a:lvl1pPr>
              <a:defRPr/>
            </a:lvl1pPr>
          </a:lstStyle>
          <a:p>
            <a:pPr>
              <a:defRPr/>
            </a:pPr>
            <a:endParaRPr lang="sk-SK"/>
          </a:p>
        </p:txBody>
      </p:sp>
      <p:sp>
        <p:nvSpPr>
          <p:cNvPr id="7" name="Rectangle 6"/>
          <p:cNvSpPr>
            <a:spLocks noGrp="1" noChangeArrowheads="1"/>
          </p:cNvSpPr>
          <p:nvPr>
            <p:ph type="sldNum" sz="quarter" idx="12"/>
          </p:nvPr>
        </p:nvSpPr>
        <p:spPr>
          <a:ln/>
        </p:spPr>
        <p:txBody>
          <a:bodyPr/>
          <a:lstStyle>
            <a:lvl1pPr>
              <a:defRPr/>
            </a:lvl1pPr>
          </a:lstStyle>
          <a:p>
            <a:pPr>
              <a:defRPr/>
            </a:pPr>
            <a:fld id="{5AB9DF11-9A7F-4DB5-9C57-B96E4AA37071}" type="slidenum">
              <a:rPr lang="sk-SK"/>
              <a:pPr>
                <a:defRPr/>
              </a:pPr>
              <a:t>‹#›</a:t>
            </a:fld>
            <a:endParaRPr lang="sk-SK"/>
          </a:p>
        </p:txBody>
      </p:sp>
    </p:spTree>
  </p:cSld>
  <p:clrMapOvr>
    <a:masterClrMapping/>
  </p:clrMapOvr>
  <p:transition>
    <p:blinds/>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Kliknite sem a upravte štýl predlohy nadpisov.</a:t>
            </a:r>
            <a:endParaRPr lang="en-US"/>
          </a:p>
        </p:txBody>
      </p:sp>
      <p:sp>
        <p:nvSpPr>
          <p:cNvPr id="3" name="Zástupný symbol zvislého textu 2"/>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sk-SK"/>
          </a:p>
        </p:txBody>
      </p:sp>
      <p:sp>
        <p:nvSpPr>
          <p:cNvPr id="5" name="Rectangle 5"/>
          <p:cNvSpPr>
            <a:spLocks noGrp="1" noChangeArrowheads="1"/>
          </p:cNvSpPr>
          <p:nvPr>
            <p:ph type="ftr" sz="quarter" idx="11"/>
          </p:nvPr>
        </p:nvSpPr>
        <p:spPr>
          <a:ln/>
        </p:spPr>
        <p:txBody>
          <a:bodyPr/>
          <a:lstStyle>
            <a:lvl1pPr>
              <a:defRPr/>
            </a:lvl1pPr>
          </a:lstStyle>
          <a:p>
            <a:pPr>
              <a:defRPr/>
            </a:pP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9CF5C0DF-1662-495A-8754-E1FA978F0AF4}" type="slidenum">
              <a:rPr lang="sk-SK"/>
              <a:pPr>
                <a:defRPr/>
              </a:pPr>
              <a:t>‹#›</a:t>
            </a:fld>
            <a:endParaRPr lang="sk-SK"/>
          </a:p>
        </p:txBody>
      </p:sp>
    </p:spTree>
  </p:cSld>
  <p:clrMapOvr>
    <a:masterClrMapping/>
  </p:clrMapOvr>
  <p:transition>
    <p:blinds/>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6616700" y="549275"/>
            <a:ext cx="2058988" cy="5526088"/>
          </a:xfrm>
        </p:spPr>
        <p:txBody>
          <a:bodyPr vert="eaVert"/>
          <a:lstStyle/>
          <a:p>
            <a:r>
              <a:rPr lang="sk-SK"/>
              <a:t>Kliknite sem a upravte štýl predlohy nadpisov.</a:t>
            </a:r>
            <a:endParaRPr lang="en-US"/>
          </a:p>
        </p:txBody>
      </p:sp>
      <p:sp>
        <p:nvSpPr>
          <p:cNvPr id="3" name="Zástupný symbol zvislého textu 2"/>
          <p:cNvSpPr>
            <a:spLocks noGrp="1"/>
          </p:cNvSpPr>
          <p:nvPr>
            <p:ph type="body" orient="vert" idx="1"/>
          </p:nvPr>
        </p:nvSpPr>
        <p:spPr>
          <a:xfrm>
            <a:off x="438150" y="549275"/>
            <a:ext cx="6026150" cy="5526088"/>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sk-SK"/>
          </a:p>
        </p:txBody>
      </p:sp>
      <p:sp>
        <p:nvSpPr>
          <p:cNvPr id="5" name="Rectangle 5"/>
          <p:cNvSpPr>
            <a:spLocks noGrp="1" noChangeArrowheads="1"/>
          </p:cNvSpPr>
          <p:nvPr>
            <p:ph type="ftr" sz="quarter" idx="11"/>
          </p:nvPr>
        </p:nvSpPr>
        <p:spPr>
          <a:ln/>
        </p:spPr>
        <p:txBody>
          <a:bodyPr/>
          <a:lstStyle>
            <a:lvl1pPr>
              <a:defRPr/>
            </a:lvl1pPr>
          </a:lstStyle>
          <a:p>
            <a:pPr>
              <a:defRPr/>
            </a:pP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E8F7EEF7-AB9F-4144-8553-2DDFA11D1454}" type="slidenum">
              <a:rPr lang="sk-SK"/>
              <a:pPr>
                <a:defRPr/>
              </a:pPr>
              <a:t>‹#›</a:t>
            </a:fld>
            <a:endParaRPr lang="sk-SK"/>
          </a:p>
        </p:txBody>
      </p:sp>
    </p:spTree>
  </p:cSld>
  <p:clrMapOvr>
    <a:masterClrMapping/>
  </p:clrMapOvr>
  <p:transition>
    <p:blinds/>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38150" y="549275"/>
            <a:ext cx="8234363" cy="792163"/>
          </a:xfrm>
        </p:spPr>
        <p:txBody>
          <a:bodyPr/>
          <a:lstStyle/>
          <a:p>
            <a:r>
              <a:rPr lang="sk-SK"/>
              <a:t>Kliknite sem a upravte štýl predlohy nadpisov.</a:t>
            </a:r>
            <a:endParaRPr lang="en-US"/>
          </a:p>
        </p:txBody>
      </p:sp>
      <p:sp>
        <p:nvSpPr>
          <p:cNvPr id="3" name="Zástupný symbol textu 2"/>
          <p:cNvSpPr>
            <a:spLocks noGrp="1"/>
          </p:cNvSpPr>
          <p:nvPr>
            <p:ph type="body" sz="half" idx="1"/>
          </p:nvPr>
        </p:nvSpPr>
        <p:spPr>
          <a:xfrm>
            <a:off x="439738" y="1960563"/>
            <a:ext cx="4041775" cy="4114800"/>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4" name="Zástupný symbol obsahu 3"/>
          <p:cNvSpPr>
            <a:spLocks noGrp="1"/>
          </p:cNvSpPr>
          <p:nvPr>
            <p:ph sz="half" idx="2"/>
          </p:nvPr>
        </p:nvSpPr>
        <p:spPr>
          <a:xfrm>
            <a:off x="4633913" y="1960563"/>
            <a:ext cx="4041775" cy="4114800"/>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sk-SK"/>
          </a:p>
        </p:txBody>
      </p:sp>
      <p:sp>
        <p:nvSpPr>
          <p:cNvPr id="6" name="Rectangle 5"/>
          <p:cNvSpPr>
            <a:spLocks noGrp="1" noChangeArrowheads="1"/>
          </p:cNvSpPr>
          <p:nvPr>
            <p:ph type="ftr" sz="quarter" idx="11"/>
          </p:nvPr>
        </p:nvSpPr>
        <p:spPr>
          <a:ln/>
        </p:spPr>
        <p:txBody>
          <a:bodyPr/>
          <a:lstStyle>
            <a:lvl1pPr>
              <a:defRPr/>
            </a:lvl1pPr>
          </a:lstStyle>
          <a:p>
            <a:pPr>
              <a:defRPr/>
            </a:pPr>
            <a:endParaRPr lang="sk-SK"/>
          </a:p>
        </p:txBody>
      </p:sp>
      <p:sp>
        <p:nvSpPr>
          <p:cNvPr id="7" name="Rectangle 6"/>
          <p:cNvSpPr>
            <a:spLocks noGrp="1" noChangeArrowheads="1"/>
          </p:cNvSpPr>
          <p:nvPr>
            <p:ph type="sldNum" sz="quarter" idx="12"/>
          </p:nvPr>
        </p:nvSpPr>
        <p:spPr>
          <a:ln/>
        </p:spPr>
        <p:txBody>
          <a:bodyPr/>
          <a:lstStyle>
            <a:lvl1pPr>
              <a:defRPr/>
            </a:lvl1pPr>
          </a:lstStyle>
          <a:p>
            <a:pPr>
              <a:defRPr/>
            </a:pPr>
            <a:fld id="{3DA0F8A4-B31E-4AB0-BD87-553FEBC29D39}" type="slidenum">
              <a:rPr lang="sk-SK"/>
              <a:pPr>
                <a:defRPr/>
              </a:pPr>
              <a:t>‹#›</a:t>
            </a:fld>
            <a:endParaRPr lang="sk-SK"/>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TwoObj" preserve="1">
  <p:cSld name="Text a dva objekty">
    <p:spTree>
      <p:nvGrpSpPr>
        <p:cNvPr id="1" name=""/>
        <p:cNvGrpSpPr/>
        <p:nvPr/>
      </p:nvGrpSpPr>
      <p:grpSpPr>
        <a:xfrm>
          <a:off x="0" y="0"/>
          <a:ext cx="0" cy="0"/>
          <a:chOff x="0" y="0"/>
          <a:chExt cx="0" cy="0"/>
        </a:xfrm>
      </p:grpSpPr>
      <p:sp>
        <p:nvSpPr>
          <p:cNvPr id="2" name="Nadpis 1"/>
          <p:cNvSpPr>
            <a:spLocks noGrp="1"/>
          </p:cNvSpPr>
          <p:nvPr>
            <p:ph type="title"/>
          </p:nvPr>
        </p:nvSpPr>
        <p:spPr>
          <a:xfrm>
            <a:off x="438150" y="549275"/>
            <a:ext cx="8234363" cy="792163"/>
          </a:xfrm>
        </p:spPr>
        <p:txBody>
          <a:bodyPr/>
          <a:lstStyle/>
          <a:p>
            <a:r>
              <a:rPr lang="sk-SK"/>
              <a:t>Kliknite sem a upravte štýl predlohy nadpisov.</a:t>
            </a:r>
            <a:endParaRPr lang="en-US"/>
          </a:p>
        </p:txBody>
      </p:sp>
      <p:sp>
        <p:nvSpPr>
          <p:cNvPr id="3" name="Zástupný symbol textu 2"/>
          <p:cNvSpPr>
            <a:spLocks noGrp="1"/>
          </p:cNvSpPr>
          <p:nvPr>
            <p:ph type="body" sz="half" idx="1"/>
          </p:nvPr>
        </p:nvSpPr>
        <p:spPr>
          <a:xfrm>
            <a:off x="439738" y="1960563"/>
            <a:ext cx="4041775" cy="4114800"/>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4" name="Zástupný symbol obsahu 3"/>
          <p:cNvSpPr>
            <a:spLocks noGrp="1"/>
          </p:cNvSpPr>
          <p:nvPr>
            <p:ph sz="quarter" idx="2"/>
          </p:nvPr>
        </p:nvSpPr>
        <p:spPr>
          <a:xfrm>
            <a:off x="4633913" y="1960563"/>
            <a:ext cx="4041775" cy="1981200"/>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5" name="Zástupný symbol obsahu 4"/>
          <p:cNvSpPr>
            <a:spLocks noGrp="1"/>
          </p:cNvSpPr>
          <p:nvPr>
            <p:ph sz="quarter" idx="3"/>
          </p:nvPr>
        </p:nvSpPr>
        <p:spPr>
          <a:xfrm>
            <a:off x="4633913" y="4094163"/>
            <a:ext cx="4041775" cy="1981200"/>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sk-SK"/>
          </a:p>
        </p:txBody>
      </p:sp>
      <p:sp>
        <p:nvSpPr>
          <p:cNvPr id="7" name="Rectangle 5"/>
          <p:cNvSpPr>
            <a:spLocks noGrp="1" noChangeArrowheads="1"/>
          </p:cNvSpPr>
          <p:nvPr>
            <p:ph type="ftr" sz="quarter" idx="11"/>
          </p:nvPr>
        </p:nvSpPr>
        <p:spPr>
          <a:ln/>
        </p:spPr>
        <p:txBody>
          <a:bodyPr/>
          <a:lstStyle>
            <a:lvl1pPr>
              <a:defRPr/>
            </a:lvl1pPr>
          </a:lstStyle>
          <a:p>
            <a:pPr>
              <a:defRPr/>
            </a:pPr>
            <a:endParaRPr lang="sk-SK"/>
          </a:p>
        </p:txBody>
      </p:sp>
      <p:sp>
        <p:nvSpPr>
          <p:cNvPr id="8" name="Rectangle 6"/>
          <p:cNvSpPr>
            <a:spLocks noGrp="1" noChangeArrowheads="1"/>
          </p:cNvSpPr>
          <p:nvPr>
            <p:ph type="sldNum" sz="quarter" idx="12"/>
          </p:nvPr>
        </p:nvSpPr>
        <p:spPr>
          <a:ln/>
        </p:spPr>
        <p:txBody>
          <a:bodyPr/>
          <a:lstStyle>
            <a:lvl1pPr>
              <a:defRPr/>
            </a:lvl1pPr>
          </a:lstStyle>
          <a:p>
            <a:pPr>
              <a:defRPr/>
            </a:pPr>
            <a:fld id="{990284FF-BBF1-4535-A1DB-103380DDA5FA}" type="slidenum">
              <a:rPr lang="sk-SK"/>
              <a:pPr>
                <a:defRPr/>
              </a:pPr>
              <a:t>‹#›</a:t>
            </a:fld>
            <a:endParaRPr lang="sk-SK"/>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bl" preserve="1">
  <p:cSld name="Nadpis a tabuľka">
    <p:spTree>
      <p:nvGrpSpPr>
        <p:cNvPr id="1" name=""/>
        <p:cNvGrpSpPr/>
        <p:nvPr/>
      </p:nvGrpSpPr>
      <p:grpSpPr>
        <a:xfrm>
          <a:off x="0" y="0"/>
          <a:ext cx="0" cy="0"/>
          <a:chOff x="0" y="0"/>
          <a:chExt cx="0" cy="0"/>
        </a:xfrm>
      </p:grpSpPr>
      <p:sp>
        <p:nvSpPr>
          <p:cNvPr id="2" name="Nadpis 1"/>
          <p:cNvSpPr>
            <a:spLocks noGrp="1"/>
          </p:cNvSpPr>
          <p:nvPr>
            <p:ph type="title"/>
          </p:nvPr>
        </p:nvSpPr>
        <p:spPr>
          <a:xfrm>
            <a:off x="438150" y="549275"/>
            <a:ext cx="8234363" cy="792163"/>
          </a:xfrm>
        </p:spPr>
        <p:txBody>
          <a:bodyPr/>
          <a:lstStyle/>
          <a:p>
            <a:r>
              <a:rPr lang="sk-SK"/>
              <a:t>Kliknite sem a upravte štýl predlohy nadpisov.</a:t>
            </a:r>
            <a:endParaRPr lang="en-US"/>
          </a:p>
        </p:txBody>
      </p:sp>
      <p:sp>
        <p:nvSpPr>
          <p:cNvPr id="3" name="Zástupný symbol tabuľky 2"/>
          <p:cNvSpPr>
            <a:spLocks noGrp="1"/>
          </p:cNvSpPr>
          <p:nvPr>
            <p:ph type="tbl" idx="1"/>
          </p:nvPr>
        </p:nvSpPr>
        <p:spPr>
          <a:xfrm>
            <a:off x="439738" y="1960563"/>
            <a:ext cx="8235950" cy="4114800"/>
          </a:xfrm>
        </p:spPr>
        <p:txBody>
          <a:bodyPr/>
          <a:lstStyle/>
          <a:p>
            <a:pPr lvl="0"/>
            <a:r>
              <a:rPr lang="sk-SK" noProof="0"/>
              <a:t>Ak chcete pridať tabuľku, kliknite na ikonu</a:t>
            </a:r>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sk-SK"/>
          </a:p>
        </p:txBody>
      </p:sp>
      <p:sp>
        <p:nvSpPr>
          <p:cNvPr id="5" name="Rectangle 5"/>
          <p:cNvSpPr>
            <a:spLocks noGrp="1" noChangeArrowheads="1"/>
          </p:cNvSpPr>
          <p:nvPr>
            <p:ph type="ftr" sz="quarter" idx="11"/>
          </p:nvPr>
        </p:nvSpPr>
        <p:spPr>
          <a:ln/>
        </p:spPr>
        <p:txBody>
          <a:bodyPr/>
          <a:lstStyle>
            <a:lvl1pPr>
              <a:defRPr/>
            </a:lvl1pPr>
          </a:lstStyle>
          <a:p>
            <a:pPr>
              <a:defRPr/>
            </a:pPr>
            <a:endParaRPr lang="sk-SK"/>
          </a:p>
        </p:txBody>
      </p:sp>
      <p:sp>
        <p:nvSpPr>
          <p:cNvPr id="6" name="Rectangle 6"/>
          <p:cNvSpPr>
            <a:spLocks noGrp="1" noChangeArrowheads="1"/>
          </p:cNvSpPr>
          <p:nvPr>
            <p:ph type="sldNum" sz="quarter" idx="12"/>
          </p:nvPr>
        </p:nvSpPr>
        <p:spPr>
          <a:ln/>
        </p:spPr>
        <p:txBody>
          <a:bodyPr/>
          <a:lstStyle>
            <a:lvl1pPr>
              <a:defRPr/>
            </a:lvl1pPr>
          </a:lstStyle>
          <a:p>
            <a:pPr>
              <a:defRPr/>
            </a:pPr>
            <a:fld id="{4AA82A9B-28C4-4904-9A20-39AAD0B915D3}" type="slidenum">
              <a:rPr lang="sk-SK"/>
              <a:pPr>
                <a:defRPr/>
              </a:pPr>
              <a:t>‹#›</a:t>
            </a:fld>
            <a:endParaRPr lang="sk-S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1EDA009-D29E-4E8B-B0E5-CF4E8CA2C61D}" type="datetimeFigureOut">
              <a:rPr lang="sk-SK"/>
              <a:pPr>
                <a:defRPr/>
              </a:pPr>
              <a:t>10. 9. 2021</a:t>
            </a:fld>
            <a:endParaRPr lang="sk-SK"/>
          </a:p>
        </p:txBody>
      </p:sp>
      <p:sp>
        <p:nvSpPr>
          <p:cNvPr id="3" name="Rectangle 5"/>
          <p:cNvSpPr>
            <a:spLocks noGrp="1" noChangeArrowheads="1"/>
          </p:cNvSpPr>
          <p:nvPr>
            <p:ph type="ftr" sz="quarter" idx="11"/>
          </p:nvPr>
        </p:nvSpPr>
        <p:spPr>
          <a:ln/>
        </p:spPr>
        <p:txBody>
          <a:bodyPr/>
          <a:lstStyle>
            <a:lvl1pPr>
              <a:defRPr/>
            </a:lvl1pPr>
          </a:lstStyle>
          <a:p>
            <a:pPr>
              <a:defRPr/>
            </a:pPr>
            <a:endParaRPr lang="sk-SK"/>
          </a:p>
        </p:txBody>
      </p:sp>
      <p:sp>
        <p:nvSpPr>
          <p:cNvPr id="4" name="Rectangle 6"/>
          <p:cNvSpPr>
            <a:spLocks noGrp="1" noChangeArrowheads="1"/>
          </p:cNvSpPr>
          <p:nvPr>
            <p:ph type="sldNum" sz="quarter" idx="12"/>
          </p:nvPr>
        </p:nvSpPr>
        <p:spPr>
          <a:ln/>
        </p:spPr>
        <p:txBody>
          <a:bodyPr/>
          <a:lstStyle>
            <a:lvl1pPr>
              <a:defRPr/>
            </a:lvl1pPr>
          </a:lstStyle>
          <a:p>
            <a:pPr>
              <a:defRPr/>
            </a:pPr>
            <a:fld id="{28A6CE0A-47D2-4787-94A7-AADCEDE2F5A0}" type="slidenum">
              <a:rPr lang="sk-SK"/>
              <a:pPr>
                <a:defRPr/>
              </a:pPr>
              <a:t>‹#›</a:t>
            </a:fld>
            <a:endParaRPr lang="sk-SK"/>
          </a:p>
        </p:txBody>
      </p:sp>
    </p:spTree>
  </p:cSld>
  <p:clrMapOvr>
    <a:masterClrMapping/>
  </p:clrMapOvr>
  <p:transition advTm="3000">
    <p:blinds/>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pic>
        <p:nvPicPr>
          <p:cNvPr id="4" name="Obrázok 7" descr="new arcelor gonvarr (2)"/>
          <p:cNvPicPr>
            <a:picLocks noChangeAspect="1"/>
          </p:cNvPicPr>
          <p:nvPr userDrawn="1"/>
        </p:nvPicPr>
        <p:blipFill>
          <a:blip r:embed="rId2" cstate="print"/>
          <a:srcRect/>
          <a:stretch>
            <a:fillRect/>
          </a:stretch>
        </p:blipFill>
        <p:spPr bwMode="auto">
          <a:xfrm>
            <a:off x="5759450" y="107950"/>
            <a:ext cx="3263900" cy="708025"/>
          </a:xfrm>
          <a:prstGeom prst="rect">
            <a:avLst/>
          </a:prstGeom>
          <a:noFill/>
          <a:ln w="9525">
            <a:noFill/>
            <a:miter lim="800000"/>
            <a:headEnd/>
            <a:tailEnd/>
          </a:ln>
        </p:spPr>
      </p:pic>
      <p:sp>
        <p:nvSpPr>
          <p:cNvPr id="5127" name="Rectangle 7"/>
          <p:cNvSpPr>
            <a:spLocks noGrp="1" noChangeArrowheads="1"/>
          </p:cNvSpPr>
          <p:nvPr>
            <p:ph type="subTitle" idx="1"/>
          </p:nvPr>
        </p:nvSpPr>
        <p:spPr>
          <a:xfrm>
            <a:off x="434975" y="5418138"/>
            <a:ext cx="8253413" cy="315912"/>
          </a:xfrm>
        </p:spPr>
        <p:txBody>
          <a:bodyPr/>
          <a:lstStyle>
            <a:lvl1pPr marL="0" indent="0">
              <a:buFontTx/>
              <a:buNone/>
              <a:defRPr sz="2000">
                <a:solidFill>
                  <a:schemeClr val="bg1"/>
                </a:solidFill>
              </a:defRPr>
            </a:lvl1pPr>
          </a:lstStyle>
          <a:p>
            <a:r>
              <a:rPr lang="sk-SK"/>
              <a:t>Kliknite sem a upravte štýl predlohy podnadpisov.</a:t>
            </a:r>
            <a:endParaRPr lang="en-US"/>
          </a:p>
        </p:txBody>
      </p:sp>
      <p:sp>
        <p:nvSpPr>
          <p:cNvPr id="5142" name="Rectangle 22"/>
          <p:cNvSpPr>
            <a:spLocks noGrp="1" noChangeArrowheads="1"/>
          </p:cNvSpPr>
          <p:nvPr>
            <p:ph type="ctrTitle"/>
          </p:nvPr>
        </p:nvSpPr>
        <p:spPr>
          <a:xfrm>
            <a:off x="441325" y="4003675"/>
            <a:ext cx="8247063" cy="735013"/>
          </a:xfrm>
        </p:spPr>
        <p:txBody>
          <a:bodyPr anchor="t"/>
          <a:lstStyle>
            <a:lvl1pPr>
              <a:defRPr>
                <a:solidFill>
                  <a:schemeClr val="bg1"/>
                </a:solidFill>
              </a:defRPr>
            </a:lvl1pPr>
          </a:lstStyle>
          <a:p>
            <a:r>
              <a:rPr lang="sk-SK"/>
              <a:t>Kliknite sem a upravte štýl predlohy nadpisov.</a:t>
            </a:r>
            <a:endParaRPr lang="en-US"/>
          </a:p>
        </p:txBody>
      </p:sp>
      <p:sp>
        <p:nvSpPr>
          <p:cNvPr id="5" name="Rectangle 23"/>
          <p:cNvSpPr>
            <a:spLocks noGrp="1" noChangeArrowheads="1"/>
          </p:cNvSpPr>
          <p:nvPr>
            <p:ph type="dt" sz="half" idx="10"/>
          </p:nvPr>
        </p:nvSpPr>
        <p:spPr/>
        <p:txBody>
          <a:bodyPr/>
          <a:lstStyle>
            <a:lvl1pPr>
              <a:spcBef>
                <a:spcPts val="0"/>
              </a:spcBef>
              <a:defRPr>
                <a:solidFill>
                  <a:srgbClr val="FFFFFF"/>
                </a:solidFill>
              </a:defRPr>
            </a:lvl1pPr>
          </a:lstStyle>
          <a:p>
            <a:pPr>
              <a:defRPr/>
            </a:pPr>
            <a:fld id="{5121EB31-7A76-491E-9608-40E37A4F670D}" type="datetime1">
              <a:rPr lang="fr-FR"/>
              <a:pPr>
                <a:defRPr/>
              </a:pPr>
              <a:t>10/09/2021</a:t>
            </a:fld>
            <a:endParaRPr lang="en-US"/>
          </a:p>
        </p:txBody>
      </p:sp>
      <p:sp>
        <p:nvSpPr>
          <p:cNvPr id="6" name="Rectangle 24"/>
          <p:cNvSpPr>
            <a:spLocks noGrp="1" noChangeArrowheads="1"/>
          </p:cNvSpPr>
          <p:nvPr>
            <p:ph type="ftr" sz="quarter" idx="11"/>
          </p:nvPr>
        </p:nvSpPr>
        <p:spPr>
          <a:xfrm>
            <a:off x="3228975" y="6324600"/>
            <a:ext cx="2895600" cy="269875"/>
          </a:xfrm>
        </p:spPr>
        <p:txBody>
          <a:bodyPr/>
          <a:lstStyle>
            <a:lvl1pPr>
              <a:spcBef>
                <a:spcPts val="0"/>
              </a:spcBef>
              <a:defRPr>
                <a:solidFill>
                  <a:srgbClr val="FFFFFF"/>
                </a:solidFill>
              </a:defRPr>
            </a:lvl1pPr>
          </a:lstStyle>
          <a:p>
            <a:pPr>
              <a:defRPr/>
            </a:pPr>
            <a:r>
              <a:rPr lang="en-US"/>
              <a:t>Author</a:t>
            </a:r>
          </a:p>
        </p:txBody>
      </p:sp>
      <p:sp>
        <p:nvSpPr>
          <p:cNvPr id="7" name="Rectangle 25"/>
          <p:cNvSpPr>
            <a:spLocks noGrp="1" noChangeArrowheads="1"/>
          </p:cNvSpPr>
          <p:nvPr>
            <p:ph type="sldNum" sz="quarter" idx="12"/>
          </p:nvPr>
        </p:nvSpPr>
        <p:spPr/>
        <p:txBody>
          <a:bodyPr/>
          <a:lstStyle>
            <a:lvl1pPr>
              <a:spcBef>
                <a:spcPts val="0"/>
              </a:spcBef>
              <a:defRPr>
                <a:solidFill>
                  <a:srgbClr val="FFFFFF"/>
                </a:solidFill>
              </a:defRPr>
            </a:lvl1pPr>
          </a:lstStyle>
          <a:p>
            <a:pPr>
              <a:defRPr/>
            </a:pPr>
            <a:fld id="{A4256526-D15C-41AB-90B2-C7C60DA1BA2B}"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pic>
        <p:nvPicPr>
          <p:cNvPr id="4" name="Obrázok 7" descr="new arcelor gonvarr (2)"/>
          <p:cNvPicPr>
            <a:picLocks noChangeAspect="1"/>
          </p:cNvPicPr>
          <p:nvPr userDrawn="1"/>
        </p:nvPicPr>
        <p:blipFill>
          <a:blip r:embed="rId2" cstate="print"/>
          <a:srcRect/>
          <a:stretch>
            <a:fillRect/>
          </a:stretch>
        </p:blipFill>
        <p:spPr bwMode="auto">
          <a:xfrm>
            <a:off x="5940425" y="71438"/>
            <a:ext cx="3086100" cy="669925"/>
          </a:xfrm>
          <a:prstGeom prst="rect">
            <a:avLst/>
          </a:prstGeom>
          <a:noFill/>
          <a:ln w="9525">
            <a:noFill/>
            <a:miter lim="800000"/>
            <a:headEnd/>
            <a:tailEnd/>
          </a:ln>
        </p:spPr>
      </p:pic>
      <p:sp>
        <p:nvSpPr>
          <p:cNvPr id="2" name="Nadpis 1"/>
          <p:cNvSpPr>
            <a:spLocks noGrp="1"/>
          </p:cNvSpPr>
          <p:nvPr>
            <p:ph type="title"/>
          </p:nvPr>
        </p:nvSpPr>
        <p:spPr/>
        <p:txBody>
          <a:bodyPr/>
          <a:lstStyle/>
          <a:p>
            <a:r>
              <a:rPr lang="sk-SK"/>
              <a:t>Kliknite sem a upravte štýl predlohy nadpisov.</a:t>
            </a:r>
            <a:endParaRPr lang="cs-CZ"/>
          </a:p>
        </p:txBody>
      </p:sp>
      <p:sp>
        <p:nvSpPr>
          <p:cNvPr id="3" name="Zástupný symbol pro obsah 2"/>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cs-CZ"/>
          </a:p>
        </p:txBody>
      </p:sp>
      <p:sp>
        <p:nvSpPr>
          <p:cNvPr id="5" name="Rectangle 8"/>
          <p:cNvSpPr>
            <a:spLocks noGrp="1" noChangeArrowheads="1"/>
          </p:cNvSpPr>
          <p:nvPr>
            <p:ph type="dt" sz="half" idx="10"/>
          </p:nvPr>
        </p:nvSpPr>
        <p:spPr/>
        <p:txBody>
          <a:bodyPr/>
          <a:lstStyle>
            <a:lvl1pPr>
              <a:spcBef>
                <a:spcPts val="0"/>
              </a:spcBef>
              <a:defRPr/>
            </a:lvl1pPr>
          </a:lstStyle>
          <a:p>
            <a:pPr>
              <a:defRPr/>
            </a:pPr>
            <a:fld id="{9779FDC1-0428-4FFC-9A53-83539A2478BC}" type="datetime1">
              <a:rPr lang="fr-FR"/>
              <a:pPr>
                <a:defRPr/>
              </a:pPr>
              <a:t>10/09/2021</a:t>
            </a:fld>
            <a:r>
              <a:rPr lang="sk-SK"/>
              <a:t>8/10/2007</a:t>
            </a:r>
            <a:endParaRPr lang="en-US"/>
          </a:p>
        </p:txBody>
      </p:sp>
      <p:sp>
        <p:nvSpPr>
          <p:cNvPr id="6" name="Rectangle 9"/>
          <p:cNvSpPr>
            <a:spLocks noGrp="1" noChangeArrowheads="1"/>
          </p:cNvSpPr>
          <p:nvPr>
            <p:ph type="ftr" sz="quarter" idx="11"/>
          </p:nvPr>
        </p:nvSpPr>
        <p:spPr/>
        <p:txBody>
          <a:bodyPr/>
          <a:lstStyle>
            <a:lvl1pPr>
              <a:spcBef>
                <a:spcPts val="0"/>
              </a:spcBef>
              <a:defRPr/>
            </a:lvl1pPr>
          </a:lstStyle>
          <a:p>
            <a:pPr>
              <a:defRPr/>
            </a:pPr>
            <a:endParaRPr lang="sk-SK"/>
          </a:p>
        </p:txBody>
      </p:sp>
      <p:sp>
        <p:nvSpPr>
          <p:cNvPr id="7" name="Rectangle 10"/>
          <p:cNvSpPr>
            <a:spLocks noGrp="1" noChangeArrowheads="1"/>
          </p:cNvSpPr>
          <p:nvPr>
            <p:ph type="sldNum" sz="quarter" idx="12"/>
          </p:nvPr>
        </p:nvSpPr>
        <p:spPr/>
        <p:txBody>
          <a:bodyPr/>
          <a:lstStyle>
            <a:lvl1pPr>
              <a:spcBef>
                <a:spcPts val="0"/>
              </a:spcBef>
              <a:defRPr/>
            </a:lvl1pPr>
          </a:lstStyle>
          <a:p>
            <a:pPr>
              <a:defRPr/>
            </a:pPr>
            <a:fld id="{0F43A83E-BB39-4B1C-BE7B-C16C96674070}"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sk-SK"/>
              <a:t>Kliknite sem a upravte štýl predlohy nadpisov.</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k-SK"/>
              <a:t>Kliknite sem a upravte štýly predlohy textu.</a:t>
            </a:r>
          </a:p>
        </p:txBody>
      </p:sp>
      <p:sp>
        <p:nvSpPr>
          <p:cNvPr id="4" name="Rectangle 4"/>
          <p:cNvSpPr>
            <a:spLocks noGrp="1" noChangeArrowheads="1"/>
          </p:cNvSpPr>
          <p:nvPr>
            <p:ph type="dt" sz="half" idx="10"/>
          </p:nvPr>
        </p:nvSpPr>
        <p:spPr/>
        <p:txBody>
          <a:bodyPr/>
          <a:lstStyle>
            <a:lvl1pPr>
              <a:spcBef>
                <a:spcPts val="0"/>
              </a:spcBef>
              <a:defRPr/>
            </a:lvl1pPr>
          </a:lstStyle>
          <a:p>
            <a:pPr>
              <a:defRPr/>
            </a:pPr>
            <a:fld id="{DBD07B9C-DD57-45A5-9DF1-3447E5D9C156}" type="datetime1">
              <a:rPr lang="fr-FR"/>
              <a:pPr>
                <a:defRPr/>
              </a:pPr>
              <a:t>10/09/2021</a:t>
            </a:fld>
            <a:r>
              <a:rPr lang="sk-SK"/>
              <a:t>8/10/2007</a:t>
            </a:r>
            <a:endParaRPr lang="en-US"/>
          </a:p>
        </p:txBody>
      </p:sp>
      <p:sp>
        <p:nvSpPr>
          <p:cNvPr id="5" name="Rectangle 5"/>
          <p:cNvSpPr>
            <a:spLocks noGrp="1" noChangeArrowheads="1"/>
          </p:cNvSpPr>
          <p:nvPr>
            <p:ph type="ftr" sz="quarter" idx="11"/>
          </p:nvPr>
        </p:nvSpPr>
        <p:spPr/>
        <p:txBody>
          <a:bodyPr/>
          <a:lstStyle>
            <a:lvl1pPr>
              <a:spcBef>
                <a:spcPts val="0"/>
              </a:spcBef>
              <a:defRPr/>
            </a:lvl1pPr>
          </a:lstStyle>
          <a:p>
            <a:pPr>
              <a:defRPr/>
            </a:pPr>
            <a:endParaRPr lang="sk-SK"/>
          </a:p>
        </p:txBody>
      </p:sp>
      <p:sp>
        <p:nvSpPr>
          <p:cNvPr id="6" name="Rectangle 6"/>
          <p:cNvSpPr>
            <a:spLocks noGrp="1" noChangeArrowheads="1"/>
          </p:cNvSpPr>
          <p:nvPr>
            <p:ph type="sldNum" sz="quarter" idx="12"/>
          </p:nvPr>
        </p:nvSpPr>
        <p:spPr/>
        <p:txBody>
          <a:bodyPr/>
          <a:lstStyle>
            <a:lvl1pPr>
              <a:spcBef>
                <a:spcPts val="0"/>
              </a:spcBef>
              <a:defRPr/>
            </a:lvl1pPr>
          </a:lstStyle>
          <a:p>
            <a:pPr>
              <a:defRPr/>
            </a:pPr>
            <a:fld id="{F7EBE6BE-853C-4527-AE41-76F2BD6D7AAA}"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Kliknite sem a upravte štýl predlohy nadpisov.</a:t>
            </a:r>
            <a:endParaRPr lang="cs-CZ"/>
          </a:p>
        </p:txBody>
      </p:sp>
      <p:sp>
        <p:nvSpPr>
          <p:cNvPr id="3" name="Zástupný symbol pro obsah 2"/>
          <p:cNvSpPr>
            <a:spLocks noGrp="1"/>
          </p:cNvSpPr>
          <p:nvPr>
            <p:ph sz="half" idx="1"/>
          </p:nvPr>
        </p:nvSpPr>
        <p:spPr>
          <a:xfrm>
            <a:off x="439738" y="1960563"/>
            <a:ext cx="4041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cs-CZ"/>
          </a:p>
        </p:txBody>
      </p:sp>
      <p:sp>
        <p:nvSpPr>
          <p:cNvPr id="4" name="Zástupný symbol pro obsah 3"/>
          <p:cNvSpPr>
            <a:spLocks noGrp="1"/>
          </p:cNvSpPr>
          <p:nvPr>
            <p:ph sz="half" idx="2"/>
          </p:nvPr>
        </p:nvSpPr>
        <p:spPr>
          <a:xfrm>
            <a:off x="4633913" y="1960563"/>
            <a:ext cx="4041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cs-CZ"/>
          </a:p>
        </p:txBody>
      </p:sp>
      <p:sp>
        <p:nvSpPr>
          <p:cNvPr id="5" name="Rectangle 4"/>
          <p:cNvSpPr>
            <a:spLocks noGrp="1" noChangeArrowheads="1"/>
          </p:cNvSpPr>
          <p:nvPr>
            <p:ph type="dt" sz="half" idx="10"/>
          </p:nvPr>
        </p:nvSpPr>
        <p:spPr/>
        <p:txBody>
          <a:bodyPr/>
          <a:lstStyle>
            <a:lvl1pPr>
              <a:spcBef>
                <a:spcPts val="0"/>
              </a:spcBef>
              <a:defRPr/>
            </a:lvl1pPr>
          </a:lstStyle>
          <a:p>
            <a:pPr>
              <a:defRPr/>
            </a:pPr>
            <a:fld id="{5D354015-3FDA-43C2-8072-C36ABC1FF292}" type="datetime1">
              <a:rPr lang="fr-FR"/>
              <a:pPr>
                <a:defRPr/>
              </a:pPr>
              <a:t>10/09/2021</a:t>
            </a:fld>
            <a:r>
              <a:rPr lang="sk-SK"/>
              <a:t>8/10/2007</a:t>
            </a:r>
            <a:endParaRPr lang="en-US"/>
          </a:p>
        </p:txBody>
      </p:sp>
      <p:sp>
        <p:nvSpPr>
          <p:cNvPr id="6" name="Rectangle 5"/>
          <p:cNvSpPr>
            <a:spLocks noGrp="1" noChangeArrowheads="1"/>
          </p:cNvSpPr>
          <p:nvPr>
            <p:ph type="ftr" sz="quarter" idx="11"/>
          </p:nvPr>
        </p:nvSpPr>
        <p:spPr/>
        <p:txBody>
          <a:bodyPr/>
          <a:lstStyle>
            <a:lvl1pPr>
              <a:spcBef>
                <a:spcPts val="0"/>
              </a:spcBef>
              <a:defRPr/>
            </a:lvl1pPr>
          </a:lstStyle>
          <a:p>
            <a:pPr>
              <a:defRPr/>
            </a:pPr>
            <a:endParaRPr lang="sk-SK"/>
          </a:p>
        </p:txBody>
      </p:sp>
      <p:sp>
        <p:nvSpPr>
          <p:cNvPr id="7" name="Rectangle 6"/>
          <p:cNvSpPr>
            <a:spLocks noGrp="1" noChangeArrowheads="1"/>
          </p:cNvSpPr>
          <p:nvPr>
            <p:ph type="sldNum" sz="quarter" idx="12"/>
          </p:nvPr>
        </p:nvSpPr>
        <p:spPr/>
        <p:txBody>
          <a:bodyPr/>
          <a:lstStyle>
            <a:lvl1pPr>
              <a:spcBef>
                <a:spcPts val="0"/>
              </a:spcBef>
              <a:defRPr/>
            </a:lvl1pPr>
          </a:lstStyle>
          <a:p>
            <a:pPr>
              <a:defRPr/>
            </a:pPr>
            <a:fld id="{F841AFEA-8CCC-4C34-8C4A-6ADEABCB5552}"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sk-SK"/>
              <a:t>Kliknite sem a upravte štýl predlohy nadpisov.</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cs-CZ"/>
          </a:p>
        </p:txBody>
      </p:sp>
      <p:sp>
        <p:nvSpPr>
          <p:cNvPr id="7" name="Rectangle 4"/>
          <p:cNvSpPr>
            <a:spLocks noGrp="1" noChangeArrowheads="1"/>
          </p:cNvSpPr>
          <p:nvPr>
            <p:ph type="dt" sz="half" idx="10"/>
          </p:nvPr>
        </p:nvSpPr>
        <p:spPr/>
        <p:txBody>
          <a:bodyPr/>
          <a:lstStyle>
            <a:lvl1pPr>
              <a:spcBef>
                <a:spcPts val="0"/>
              </a:spcBef>
              <a:defRPr/>
            </a:lvl1pPr>
          </a:lstStyle>
          <a:p>
            <a:pPr>
              <a:defRPr/>
            </a:pPr>
            <a:fld id="{9A3438D0-5EED-4623-A1A0-1E22CBC87704}" type="datetime1">
              <a:rPr lang="fr-FR"/>
              <a:pPr>
                <a:defRPr/>
              </a:pPr>
              <a:t>10/09/2021</a:t>
            </a:fld>
            <a:r>
              <a:rPr lang="sk-SK"/>
              <a:t>8/10/2007</a:t>
            </a:r>
            <a:endParaRPr lang="en-US"/>
          </a:p>
        </p:txBody>
      </p:sp>
      <p:sp>
        <p:nvSpPr>
          <p:cNvPr id="8" name="Rectangle 5"/>
          <p:cNvSpPr>
            <a:spLocks noGrp="1" noChangeArrowheads="1"/>
          </p:cNvSpPr>
          <p:nvPr>
            <p:ph type="ftr" sz="quarter" idx="11"/>
          </p:nvPr>
        </p:nvSpPr>
        <p:spPr/>
        <p:txBody>
          <a:bodyPr/>
          <a:lstStyle>
            <a:lvl1pPr>
              <a:spcBef>
                <a:spcPts val="0"/>
              </a:spcBef>
              <a:defRPr/>
            </a:lvl1pPr>
          </a:lstStyle>
          <a:p>
            <a:pPr>
              <a:defRPr/>
            </a:pPr>
            <a:endParaRPr lang="sk-SK"/>
          </a:p>
        </p:txBody>
      </p:sp>
      <p:sp>
        <p:nvSpPr>
          <p:cNvPr id="9" name="Rectangle 6"/>
          <p:cNvSpPr>
            <a:spLocks noGrp="1" noChangeArrowheads="1"/>
          </p:cNvSpPr>
          <p:nvPr>
            <p:ph type="sldNum" sz="quarter" idx="12"/>
          </p:nvPr>
        </p:nvSpPr>
        <p:spPr/>
        <p:txBody>
          <a:bodyPr/>
          <a:lstStyle>
            <a:lvl1pPr>
              <a:spcBef>
                <a:spcPts val="0"/>
              </a:spcBef>
              <a:defRPr/>
            </a:lvl1pPr>
          </a:lstStyle>
          <a:p>
            <a:pPr>
              <a:defRPr/>
            </a:pPr>
            <a:fld id="{4B004DE9-ED6C-4963-B8AA-8D87A5934714}"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Kliknite sem a upravte štýl predlohy nadpisov.</a:t>
            </a:r>
            <a:endParaRPr lang="cs-CZ"/>
          </a:p>
        </p:txBody>
      </p:sp>
      <p:sp>
        <p:nvSpPr>
          <p:cNvPr id="3" name="Rectangle 4"/>
          <p:cNvSpPr>
            <a:spLocks noGrp="1" noChangeArrowheads="1"/>
          </p:cNvSpPr>
          <p:nvPr>
            <p:ph type="dt" sz="half" idx="10"/>
          </p:nvPr>
        </p:nvSpPr>
        <p:spPr/>
        <p:txBody>
          <a:bodyPr/>
          <a:lstStyle>
            <a:lvl1pPr>
              <a:spcBef>
                <a:spcPts val="0"/>
              </a:spcBef>
              <a:defRPr/>
            </a:lvl1pPr>
          </a:lstStyle>
          <a:p>
            <a:pPr>
              <a:defRPr/>
            </a:pPr>
            <a:fld id="{78F02878-8843-47B2-9580-08F1A274A18D}" type="datetime1">
              <a:rPr lang="fr-FR"/>
              <a:pPr>
                <a:defRPr/>
              </a:pPr>
              <a:t>10/09/2021</a:t>
            </a:fld>
            <a:r>
              <a:rPr lang="sk-SK"/>
              <a:t>8/10/2007</a:t>
            </a:r>
            <a:endParaRPr lang="en-US"/>
          </a:p>
        </p:txBody>
      </p:sp>
      <p:sp>
        <p:nvSpPr>
          <p:cNvPr id="4" name="Rectangle 5"/>
          <p:cNvSpPr>
            <a:spLocks noGrp="1" noChangeArrowheads="1"/>
          </p:cNvSpPr>
          <p:nvPr>
            <p:ph type="ftr" sz="quarter" idx="11"/>
          </p:nvPr>
        </p:nvSpPr>
        <p:spPr/>
        <p:txBody>
          <a:bodyPr/>
          <a:lstStyle>
            <a:lvl1pPr>
              <a:spcBef>
                <a:spcPts val="0"/>
              </a:spcBef>
              <a:defRPr/>
            </a:lvl1pPr>
          </a:lstStyle>
          <a:p>
            <a:pPr>
              <a:defRPr/>
            </a:pPr>
            <a:endParaRPr lang="sk-SK"/>
          </a:p>
        </p:txBody>
      </p:sp>
      <p:sp>
        <p:nvSpPr>
          <p:cNvPr id="5" name="Rectangle 6"/>
          <p:cNvSpPr>
            <a:spLocks noGrp="1" noChangeArrowheads="1"/>
          </p:cNvSpPr>
          <p:nvPr>
            <p:ph type="sldNum" sz="quarter" idx="12"/>
          </p:nvPr>
        </p:nvSpPr>
        <p:spPr/>
        <p:txBody>
          <a:bodyPr/>
          <a:lstStyle>
            <a:lvl1pPr>
              <a:spcBef>
                <a:spcPts val="0"/>
              </a:spcBef>
              <a:defRPr/>
            </a:lvl1pPr>
          </a:lstStyle>
          <a:p>
            <a:pPr>
              <a:defRPr/>
            </a:pPr>
            <a:fld id="{3F663A0B-2ACF-4A49-BC7E-6F6092EA6D55}"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pic>
        <p:nvPicPr>
          <p:cNvPr id="2" name="Obrázok 7" descr="new arcelor gonvarr (2)"/>
          <p:cNvPicPr>
            <a:picLocks noChangeAspect="1"/>
          </p:cNvPicPr>
          <p:nvPr userDrawn="1"/>
        </p:nvPicPr>
        <p:blipFill>
          <a:blip r:embed="rId2" cstate="print"/>
          <a:srcRect/>
          <a:stretch>
            <a:fillRect/>
          </a:stretch>
        </p:blipFill>
        <p:spPr bwMode="auto">
          <a:xfrm>
            <a:off x="5940425" y="71438"/>
            <a:ext cx="3111500" cy="674687"/>
          </a:xfrm>
          <a:prstGeom prst="rect">
            <a:avLst/>
          </a:prstGeom>
          <a:noFill/>
          <a:ln w="9525">
            <a:noFill/>
            <a:miter lim="800000"/>
            <a:headEnd/>
            <a:tailEnd/>
          </a:ln>
        </p:spPr>
      </p:pic>
      <p:sp>
        <p:nvSpPr>
          <p:cNvPr id="3" name="Rectangle 4"/>
          <p:cNvSpPr>
            <a:spLocks noGrp="1" noChangeArrowheads="1"/>
          </p:cNvSpPr>
          <p:nvPr>
            <p:ph type="dt" sz="half" idx="10"/>
          </p:nvPr>
        </p:nvSpPr>
        <p:spPr/>
        <p:txBody>
          <a:bodyPr/>
          <a:lstStyle>
            <a:lvl1pPr>
              <a:spcBef>
                <a:spcPts val="0"/>
              </a:spcBef>
              <a:defRPr/>
            </a:lvl1pPr>
          </a:lstStyle>
          <a:p>
            <a:pPr>
              <a:defRPr/>
            </a:pPr>
            <a:fld id="{DEEA2AAB-C7E3-484B-A310-44A7C77BBCE0}" type="datetime1">
              <a:rPr lang="fr-FR"/>
              <a:pPr>
                <a:defRPr/>
              </a:pPr>
              <a:t>10/09/2021</a:t>
            </a:fld>
            <a:r>
              <a:rPr lang="sk-SK"/>
              <a:t>8/10/2007</a:t>
            </a:r>
            <a:endParaRPr lang="en-US"/>
          </a:p>
        </p:txBody>
      </p:sp>
      <p:sp>
        <p:nvSpPr>
          <p:cNvPr id="4" name="Rectangle 5"/>
          <p:cNvSpPr>
            <a:spLocks noGrp="1" noChangeArrowheads="1"/>
          </p:cNvSpPr>
          <p:nvPr>
            <p:ph type="ftr" sz="quarter" idx="11"/>
          </p:nvPr>
        </p:nvSpPr>
        <p:spPr/>
        <p:txBody>
          <a:bodyPr/>
          <a:lstStyle>
            <a:lvl1pPr>
              <a:spcBef>
                <a:spcPts val="0"/>
              </a:spcBef>
              <a:defRPr/>
            </a:lvl1pPr>
          </a:lstStyle>
          <a:p>
            <a:pPr>
              <a:defRPr/>
            </a:pPr>
            <a:endParaRPr lang="sk-SK"/>
          </a:p>
        </p:txBody>
      </p:sp>
      <p:sp>
        <p:nvSpPr>
          <p:cNvPr id="5" name="Rectangle 6"/>
          <p:cNvSpPr>
            <a:spLocks noGrp="1" noChangeArrowheads="1"/>
          </p:cNvSpPr>
          <p:nvPr>
            <p:ph type="sldNum" sz="quarter" idx="12"/>
          </p:nvPr>
        </p:nvSpPr>
        <p:spPr/>
        <p:txBody>
          <a:bodyPr/>
          <a:lstStyle>
            <a:lvl1pPr>
              <a:spcBef>
                <a:spcPts val="0"/>
              </a:spcBef>
              <a:defRPr/>
            </a:lvl1pPr>
          </a:lstStyle>
          <a:p>
            <a:pPr>
              <a:defRPr/>
            </a:pPr>
            <a:fld id="{DA67CA85-74F4-476E-B60A-71F97943D38E}"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lstStyle>
            <a:lvl1pPr algn="l">
              <a:defRPr sz="2000" b="1"/>
            </a:lvl1pPr>
          </a:lstStyle>
          <a:p>
            <a:r>
              <a:rPr lang="sk-SK"/>
              <a:t>Kliknite sem a upravte štýl predlohy nadpisov.</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5" name="Rectangle 4"/>
          <p:cNvSpPr>
            <a:spLocks noGrp="1" noChangeArrowheads="1"/>
          </p:cNvSpPr>
          <p:nvPr>
            <p:ph type="dt" sz="half" idx="10"/>
          </p:nvPr>
        </p:nvSpPr>
        <p:spPr/>
        <p:txBody>
          <a:bodyPr/>
          <a:lstStyle>
            <a:lvl1pPr>
              <a:spcBef>
                <a:spcPts val="0"/>
              </a:spcBef>
              <a:defRPr/>
            </a:lvl1pPr>
          </a:lstStyle>
          <a:p>
            <a:pPr>
              <a:defRPr/>
            </a:pPr>
            <a:fld id="{2044FF40-EF03-4FA2-AC68-4C7CCC7926C7}" type="datetime1">
              <a:rPr lang="fr-FR"/>
              <a:pPr>
                <a:defRPr/>
              </a:pPr>
              <a:t>10/09/2021</a:t>
            </a:fld>
            <a:r>
              <a:rPr lang="sk-SK"/>
              <a:t>8/10/2007</a:t>
            </a:r>
            <a:endParaRPr lang="en-US"/>
          </a:p>
        </p:txBody>
      </p:sp>
      <p:sp>
        <p:nvSpPr>
          <p:cNvPr id="6" name="Rectangle 5"/>
          <p:cNvSpPr>
            <a:spLocks noGrp="1" noChangeArrowheads="1"/>
          </p:cNvSpPr>
          <p:nvPr>
            <p:ph type="ftr" sz="quarter" idx="11"/>
          </p:nvPr>
        </p:nvSpPr>
        <p:spPr/>
        <p:txBody>
          <a:bodyPr/>
          <a:lstStyle>
            <a:lvl1pPr>
              <a:spcBef>
                <a:spcPts val="0"/>
              </a:spcBef>
              <a:defRPr/>
            </a:lvl1pPr>
          </a:lstStyle>
          <a:p>
            <a:pPr>
              <a:defRPr/>
            </a:pPr>
            <a:endParaRPr lang="sk-SK"/>
          </a:p>
        </p:txBody>
      </p:sp>
      <p:sp>
        <p:nvSpPr>
          <p:cNvPr id="7" name="Rectangle 6"/>
          <p:cNvSpPr>
            <a:spLocks noGrp="1" noChangeArrowheads="1"/>
          </p:cNvSpPr>
          <p:nvPr>
            <p:ph type="sldNum" sz="quarter" idx="12"/>
          </p:nvPr>
        </p:nvSpPr>
        <p:spPr/>
        <p:txBody>
          <a:bodyPr/>
          <a:lstStyle>
            <a:lvl1pPr>
              <a:spcBef>
                <a:spcPts val="0"/>
              </a:spcBef>
              <a:defRPr/>
            </a:lvl1pPr>
          </a:lstStyle>
          <a:p>
            <a:pPr>
              <a:defRPr/>
            </a:pPr>
            <a:fld id="{D87A5A4D-1356-4940-BC80-2A1680246373}"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lstStyle>
            <a:lvl1pPr algn="l">
              <a:defRPr sz="2000" b="1"/>
            </a:lvl1pPr>
          </a:lstStyle>
          <a:p>
            <a:r>
              <a:rPr lang="sk-SK"/>
              <a:t>Kliknite sem a upravte štýl predlohy nadpisov.</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k-SK" noProof="0"/>
              <a:t>Ak chcete pridať obrázok, kliknite na ikonu</a:t>
            </a:r>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5" name="Rectangle 4"/>
          <p:cNvSpPr>
            <a:spLocks noGrp="1" noChangeArrowheads="1"/>
          </p:cNvSpPr>
          <p:nvPr>
            <p:ph type="dt" sz="half" idx="10"/>
          </p:nvPr>
        </p:nvSpPr>
        <p:spPr/>
        <p:txBody>
          <a:bodyPr/>
          <a:lstStyle>
            <a:lvl1pPr>
              <a:spcBef>
                <a:spcPts val="0"/>
              </a:spcBef>
              <a:defRPr/>
            </a:lvl1pPr>
          </a:lstStyle>
          <a:p>
            <a:pPr>
              <a:defRPr/>
            </a:pPr>
            <a:fld id="{2713E1CD-5B82-4666-8062-5B6DFA13DB24}" type="datetime1">
              <a:rPr lang="fr-FR"/>
              <a:pPr>
                <a:defRPr/>
              </a:pPr>
              <a:t>10/09/2021</a:t>
            </a:fld>
            <a:r>
              <a:rPr lang="sk-SK"/>
              <a:t>8/10/2007</a:t>
            </a:r>
            <a:endParaRPr lang="en-US"/>
          </a:p>
        </p:txBody>
      </p:sp>
      <p:sp>
        <p:nvSpPr>
          <p:cNvPr id="6" name="Rectangle 5"/>
          <p:cNvSpPr>
            <a:spLocks noGrp="1" noChangeArrowheads="1"/>
          </p:cNvSpPr>
          <p:nvPr>
            <p:ph type="ftr" sz="quarter" idx="11"/>
          </p:nvPr>
        </p:nvSpPr>
        <p:spPr/>
        <p:txBody>
          <a:bodyPr/>
          <a:lstStyle>
            <a:lvl1pPr>
              <a:spcBef>
                <a:spcPts val="0"/>
              </a:spcBef>
              <a:defRPr/>
            </a:lvl1pPr>
          </a:lstStyle>
          <a:p>
            <a:pPr>
              <a:defRPr/>
            </a:pPr>
            <a:endParaRPr lang="sk-SK"/>
          </a:p>
        </p:txBody>
      </p:sp>
      <p:sp>
        <p:nvSpPr>
          <p:cNvPr id="7" name="Rectangle 6"/>
          <p:cNvSpPr>
            <a:spLocks noGrp="1" noChangeArrowheads="1"/>
          </p:cNvSpPr>
          <p:nvPr>
            <p:ph type="sldNum" sz="quarter" idx="12"/>
          </p:nvPr>
        </p:nvSpPr>
        <p:spPr/>
        <p:txBody>
          <a:bodyPr/>
          <a:lstStyle>
            <a:lvl1pPr>
              <a:spcBef>
                <a:spcPts val="0"/>
              </a:spcBef>
              <a:defRPr/>
            </a:lvl1pPr>
          </a:lstStyle>
          <a:p>
            <a:pPr>
              <a:defRPr/>
            </a:pPr>
            <a:fld id="{21C4F3D8-74DE-43AA-A455-15B115410A05}"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Kliknite sem a upravte štýl predlohy nadpisov.</a:t>
            </a:r>
            <a:endParaRPr lang="cs-CZ"/>
          </a:p>
        </p:txBody>
      </p:sp>
      <p:sp>
        <p:nvSpPr>
          <p:cNvPr id="3" name="Zástupný symbol pro svislý text 2"/>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cs-CZ"/>
          </a:p>
        </p:txBody>
      </p:sp>
      <p:sp>
        <p:nvSpPr>
          <p:cNvPr id="4" name="Rectangle 4"/>
          <p:cNvSpPr>
            <a:spLocks noGrp="1" noChangeArrowheads="1"/>
          </p:cNvSpPr>
          <p:nvPr>
            <p:ph type="dt" sz="half" idx="10"/>
          </p:nvPr>
        </p:nvSpPr>
        <p:spPr/>
        <p:txBody>
          <a:bodyPr/>
          <a:lstStyle>
            <a:lvl1pPr>
              <a:spcBef>
                <a:spcPts val="0"/>
              </a:spcBef>
              <a:defRPr/>
            </a:lvl1pPr>
          </a:lstStyle>
          <a:p>
            <a:pPr>
              <a:defRPr/>
            </a:pPr>
            <a:fld id="{B08EAC5C-CD27-46C9-BD95-90F5C85B1074}" type="datetime1">
              <a:rPr lang="fr-FR"/>
              <a:pPr>
                <a:defRPr/>
              </a:pPr>
              <a:t>10/09/2021</a:t>
            </a:fld>
            <a:r>
              <a:rPr lang="sk-SK"/>
              <a:t>8/10/2007</a:t>
            </a:r>
            <a:endParaRPr lang="en-US"/>
          </a:p>
        </p:txBody>
      </p:sp>
      <p:sp>
        <p:nvSpPr>
          <p:cNvPr id="5" name="Rectangle 5"/>
          <p:cNvSpPr>
            <a:spLocks noGrp="1" noChangeArrowheads="1"/>
          </p:cNvSpPr>
          <p:nvPr>
            <p:ph type="ftr" sz="quarter" idx="11"/>
          </p:nvPr>
        </p:nvSpPr>
        <p:spPr/>
        <p:txBody>
          <a:bodyPr/>
          <a:lstStyle>
            <a:lvl1pPr>
              <a:spcBef>
                <a:spcPts val="0"/>
              </a:spcBef>
              <a:defRPr/>
            </a:lvl1pPr>
          </a:lstStyle>
          <a:p>
            <a:pPr>
              <a:defRPr/>
            </a:pPr>
            <a:endParaRPr lang="sk-SK"/>
          </a:p>
        </p:txBody>
      </p:sp>
      <p:sp>
        <p:nvSpPr>
          <p:cNvPr id="6" name="Rectangle 6"/>
          <p:cNvSpPr>
            <a:spLocks noGrp="1" noChangeArrowheads="1"/>
          </p:cNvSpPr>
          <p:nvPr>
            <p:ph type="sldNum" sz="quarter" idx="12"/>
          </p:nvPr>
        </p:nvSpPr>
        <p:spPr/>
        <p:txBody>
          <a:bodyPr/>
          <a:lstStyle>
            <a:lvl1pPr>
              <a:spcBef>
                <a:spcPts val="0"/>
              </a:spcBef>
              <a:defRPr/>
            </a:lvl1pPr>
          </a:lstStyle>
          <a:p>
            <a:pPr>
              <a:defRPr/>
            </a:pPr>
            <a:fld id="{1D25968A-FEB5-42A0-AE19-4710229F1E7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sk-SK"/>
              <a:t>Kliknite sem a upravte štýl predlohy nadpisov.</a:t>
            </a:r>
          </a:p>
        </p:txBody>
      </p:sp>
      <p:sp>
        <p:nvSpPr>
          <p:cNvPr id="3" name="Zástupný symbol obsah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tex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5" name="Rectangle 4"/>
          <p:cNvSpPr>
            <a:spLocks noGrp="1" noChangeArrowheads="1"/>
          </p:cNvSpPr>
          <p:nvPr>
            <p:ph type="dt" sz="half" idx="10"/>
          </p:nvPr>
        </p:nvSpPr>
        <p:spPr>
          <a:ln/>
        </p:spPr>
        <p:txBody>
          <a:bodyPr/>
          <a:lstStyle>
            <a:lvl1pPr>
              <a:defRPr/>
            </a:lvl1pPr>
          </a:lstStyle>
          <a:p>
            <a:pPr>
              <a:defRPr/>
            </a:pPr>
            <a:fld id="{06654993-CA68-4D6D-B991-3A30CD3D5400}" type="datetimeFigureOut">
              <a:rPr lang="sk-SK"/>
              <a:pPr>
                <a:defRPr/>
              </a:pPr>
              <a:t>10. 9. 2021</a:t>
            </a:fld>
            <a:endParaRPr lang="sk-SK"/>
          </a:p>
        </p:txBody>
      </p:sp>
      <p:sp>
        <p:nvSpPr>
          <p:cNvPr id="6" name="Rectangle 5"/>
          <p:cNvSpPr>
            <a:spLocks noGrp="1" noChangeArrowheads="1"/>
          </p:cNvSpPr>
          <p:nvPr>
            <p:ph type="ftr" sz="quarter" idx="11"/>
          </p:nvPr>
        </p:nvSpPr>
        <p:spPr>
          <a:ln/>
        </p:spPr>
        <p:txBody>
          <a:bodyPr/>
          <a:lstStyle>
            <a:lvl1pPr>
              <a:defRPr/>
            </a:lvl1pPr>
          </a:lstStyle>
          <a:p>
            <a:pPr>
              <a:defRPr/>
            </a:pPr>
            <a:endParaRPr lang="sk-SK"/>
          </a:p>
        </p:txBody>
      </p:sp>
      <p:sp>
        <p:nvSpPr>
          <p:cNvPr id="7" name="Rectangle 6"/>
          <p:cNvSpPr>
            <a:spLocks noGrp="1" noChangeArrowheads="1"/>
          </p:cNvSpPr>
          <p:nvPr>
            <p:ph type="sldNum" sz="quarter" idx="12"/>
          </p:nvPr>
        </p:nvSpPr>
        <p:spPr>
          <a:ln/>
        </p:spPr>
        <p:txBody>
          <a:bodyPr/>
          <a:lstStyle>
            <a:lvl1pPr>
              <a:defRPr/>
            </a:lvl1pPr>
          </a:lstStyle>
          <a:p>
            <a:pPr>
              <a:defRPr/>
            </a:pPr>
            <a:fld id="{7D0D152E-09BF-4E44-9C0D-9CBABAEC11EC}" type="slidenum">
              <a:rPr lang="sk-SK"/>
              <a:pPr>
                <a:defRPr/>
              </a:pPr>
              <a:t>‹#›</a:t>
            </a:fld>
            <a:endParaRPr lang="sk-SK"/>
          </a:p>
        </p:txBody>
      </p:sp>
    </p:spTree>
  </p:cSld>
  <p:clrMapOvr>
    <a:masterClrMapping/>
  </p:clrMapOvr>
  <p:transition advTm="3000">
    <p:blinds/>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16700" y="549275"/>
            <a:ext cx="2058988" cy="5526088"/>
          </a:xfrm>
        </p:spPr>
        <p:txBody>
          <a:bodyPr vert="eaVert"/>
          <a:lstStyle/>
          <a:p>
            <a:r>
              <a:rPr lang="sk-SK"/>
              <a:t>Kliknite sem a upravte štýl predlohy nadpisov.</a:t>
            </a:r>
            <a:endParaRPr lang="cs-CZ"/>
          </a:p>
        </p:txBody>
      </p:sp>
      <p:sp>
        <p:nvSpPr>
          <p:cNvPr id="3" name="Zástupný symbol pro svislý text 2"/>
          <p:cNvSpPr>
            <a:spLocks noGrp="1"/>
          </p:cNvSpPr>
          <p:nvPr>
            <p:ph type="body" orient="vert" idx="1"/>
          </p:nvPr>
        </p:nvSpPr>
        <p:spPr>
          <a:xfrm>
            <a:off x="438150" y="549275"/>
            <a:ext cx="6026150" cy="5526088"/>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cs-CZ"/>
          </a:p>
        </p:txBody>
      </p:sp>
      <p:sp>
        <p:nvSpPr>
          <p:cNvPr id="4" name="Rectangle 4"/>
          <p:cNvSpPr>
            <a:spLocks noGrp="1" noChangeArrowheads="1"/>
          </p:cNvSpPr>
          <p:nvPr>
            <p:ph type="dt" sz="half" idx="10"/>
          </p:nvPr>
        </p:nvSpPr>
        <p:spPr/>
        <p:txBody>
          <a:bodyPr/>
          <a:lstStyle>
            <a:lvl1pPr>
              <a:spcBef>
                <a:spcPts val="0"/>
              </a:spcBef>
              <a:defRPr/>
            </a:lvl1pPr>
          </a:lstStyle>
          <a:p>
            <a:pPr>
              <a:defRPr/>
            </a:pPr>
            <a:fld id="{D9E3CEA1-3BFA-4A66-AB39-B4C3489AFC4E}" type="datetime1">
              <a:rPr lang="fr-FR"/>
              <a:pPr>
                <a:defRPr/>
              </a:pPr>
              <a:t>10/09/2021</a:t>
            </a:fld>
            <a:r>
              <a:rPr lang="sk-SK"/>
              <a:t>8/10/2007</a:t>
            </a:r>
            <a:endParaRPr lang="en-US"/>
          </a:p>
        </p:txBody>
      </p:sp>
      <p:sp>
        <p:nvSpPr>
          <p:cNvPr id="5" name="Rectangle 5"/>
          <p:cNvSpPr>
            <a:spLocks noGrp="1" noChangeArrowheads="1"/>
          </p:cNvSpPr>
          <p:nvPr>
            <p:ph type="ftr" sz="quarter" idx="11"/>
          </p:nvPr>
        </p:nvSpPr>
        <p:spPr/>
        <p:txBody>
          <a:bodyPr/>
          <a:lstStyle>
            <a:lvl1pPr>
              <a:spcBef>
                <a:spcPts val="0"/>
              </a:spcBef>
              <a:defRPr/>
            </a:lvl1pPr>
          </a:lstStyle>
          <a:p>
            <a:pPr>
              <a:defRPr/>
            </a:pPr>
            <a:endParaRPr lang="sk-SK"/>
          </a:p>
        </p:txBody>
      </p:sp>
      <p:sp>
        <p:nvSpPr>
          <p:cNvPr id="6" name="Rectangle 6"/>
          <p:cNvSpPr>
            <a:spLocks noGrp="1" noChangeArrowheads="1"/>
          </p:cNvSpPr>
          <p:nvPr>
            <p:ph type="sldNum" sz="quarter" idx="12"/>
          </p:nvPr>
        </p:nvSpPr>
        <p:spPr/>
        <p:txBody>
          <a:bodyPr/>
          <a:lstStyle>
            <a:lvl1pPr>
              <a:spcBef>
                <a:spcPts val="0"/>
              </a:spcBef>
              <a:defRPr/>
            </a:lvl1pPr>
          </a:lstStyle>
          <a:p>
            <a:pPr>
              <a:defRPr/>
            </a:pPr>
            <a:fld id="{F00BEC37-6078-4AFC-A206-E3CDF4D2B0EA}"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38150" y="549275"/>
            <a:ext cx="8234363" cy="792163"/>
          </a:xfrm>
        </p:spPr>
        <p:txBody>
          <a:bodyPr/>
          <a:lstStyle/>
          <a:p>
            <a:r>
              <a:rPr lang="sk-SK"/>
              <a:t>Kliknite sem a upravte štýl predlohy nadpisov.</a:t>
            </a:r>
            <a:endParaRPr lang="cs-CZ"/>
          </a:p>
        </p:txBody>
      </p:sp>
      <p:sp>
        <p:nvSpPr>
          <p:cNvPr id="3" name="Zástupný symbol pro text 2"/>
          <p:cNvSpPr>
            <a:spLocks noGrp="1"/>
          </p:cNvSpPr>
          <p:nvPr>
            <p:ph type="body" sz="half" idx="1"/>
          </p:nvPr>
        </p:nvSpPr>
        <p:spPr>
          <a:xfrm>
            <a:off x="439738" y="1960563"/>
            <a:ext cx="4041775" cy="4114800"/>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cs-CZ"/>
          </a:p>
        </p:txBody>
      </p:sp>
      <p:sp>
        <p:nvSpPr>
          <p:cNvPr id="4" name="Zástupný symbol pro obsah 3"/>
          <p:cNvSpPr>
            <a:spLocks noGrp="1"/>
          </p:cNvSpPr>
          <p:nvPr>
            <p:ph sz="half" idx="2"/>
          </p:nvPr>
        </p:nvSpPr>
        <p:spPr>
          <a:xfrm>
            <a:off x="4633913" y="1960563"/>
            <a:ext cx="4041775" cy="4114800"/>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cs-CZ"/>
          </a:p>
        </p:txBody>
      </p:sp>
      <p:sp>
        <p:nvSpPr>
          <p:cNvPr id="5" name="Rectangle 4"/>
          <p:cNvSpPr>
            <a:spLocks noGrp="1" noChangeArrowheads="1"/>
          </p:cNvSpPr>
          <p:nvPr>
            <p:ph type="dt" sz="half" idx="10"/>
          </p:nvPr>
        </p:nvSpPr>
        <p:spPr/>
        <p:txBody>
          <a:bodyPr/>
          <a:lstStyle>
            <a:lvl1pPr>
              <a:spcBef>
                <a:spcPts val="0"/>
              </a:spcBef>
              <a:defRPr/>
            </a:lvl1pPr>
          </a:lstStyle>
          <a:p>
            <a:pPr>
              <a:defRPr/>
            </a:pPr>
            <a:fld id="{B3114750-7729-4785-8585-2D574186E8F6}" type="datetime1">
              <a:rPr lang="fr-FR"/>
              <a:pPr>
                <a:defRPr/>
              </a:pPr>
              <a:t>10/09/2021</a:t>
            </a:fld>
            <a:r>
              <a:rPr lang="sk-SK"/>
              <a:t>8/10/2007</a:t>
            </a:r>
            <a:endParaRPr lang="en-US"/>
          </a:p>
        </p:txBody>
      </p:sp>
      <p:sp>
        <p:nvSpPr>
          <p:cNvPr id="6" name="Rectangle 5"/>
          <p:cNvSpPr>
            <a:spLocks noGrp="1" noChangeArrowheads="1"/>
          </p:cNvSpPr>
          <p:nvPr>
            <p:ph type="ftr" sz="quarter" idx="11"/>
          </p:nvPr>
        </p:nvSpPr>
        <p:spPr/>
        <p:txBody>
          <a:bodyPr/>
          <a:lstStyle>
            <a:lvl1pPr>
              <a:spcBef>
                <a:spcPts val="0"/>
              </a:spcBef>
              <a:defRPr/>
            </a:lvl1pPr>
          </a:lstStyle>
          <a:p>
            <a:pPr>
              <a:defRPr/>
            </a:pPr>
            <a:endParaRPr lang="sk-SK"/>
          </a:p>
        </p:txBody>
      </p:sp>
      <p:sp>
        <p:nvSpPr>
          <p:cNvPr id="7" name="Rectangle 6"/>
          <p:cNvSpPr>
            <a:spLocks noGrp="1" noChangeArrowheads="1"/>
          </p:cNvSpPr>
          <p:nvPr>
            <p:ph type="sldNum" sz="quarter" idx="12"/>
          </p:nvPr>
        </p:nvSpPr>
        <p:spPr/>
        <p:txBody>
          <a:bodyPr/>
          <a:lstStyle>
            <a:lvl1pPr>
              <a:spcBef>
                <a:spcPts val="0"/>
              </a:spcBef>
              <a:defRPr/>
            </a:lvl1pPr>
          </a:lstStyle>
          <a:p>
            <a:pPr>
              <a:defRPr/>
            </a:pPr>
            <a:fld id="{4DBC0C14-E7A8-473A-B0EB-754F64554261}"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chart" preserve="1">
  <p:cSld name="Nadpis a graf">
    <p:spTree>
      <p:nvGrpSpPr>
        <p:cNvPr id="1" name=""/>
        <p:cNvGrpSpPr/>
        <p:nvPr/>
      </p:nvGrpSpPr>
      <p:grpSpPr>
        <a:xfrm>
          <a:off x="0" y="0"/>
          <a:ext cx="0" cy="0"/>
          <a:chOff x="0" y="0"/>
          <a:chExt cx="0" cy="0"/>
        </a:xfrm>
      </p:grpSpPr>
      <p:sp>
        <p:nvSpPr>
          <p:cNvPr id="2" name="Nadpis 1"/>
          <p:cNvSpPr>
            <a:spLocks noGrp="1"/>
          </p:cNvSpPr>
          <p:nvPr>
            <p:ph type="title"/>
          </p:nvPr>
        </p:nvSpPr>
        <p:spPr>
          <a:xfrm>
            <a:off x="438150" y="549275"/>
            <a:ext cx="8234363" cy="792163"/>
          </a:xfrm>
        </p:spPr>
        <p:txBody>
          <a:bodyPr/>
          <a:lstStyle/>
          <a:p>
            <a:r>
              <a:rPr lang="sk-SK"/>
              <a:t>Kliknite sem a upravte štýl predlohy nadpisov.</a:t>
            </a:r>
            <a:endParaRPr lang="cs-CZ"/>
          </a:p>
        </p:txBody>
      </p:sp>
      <p:sp>
        <p:nvSpPr>
          <p:cNvPr id="3" name="Zástupný symbol pro graf 2"/>
          <p:cNvSpPr>
            <a:spLocks noGrp="1"/>
          </p:cNvSpPr>
          <p:nvPr>
            <p:ph type="chart" idx="1"/>
          </p:nvPr>
        </p:nvSpPr>
        <p:spPr>
          <a:xfrm>
            <a:off x="439738" y="1960563"/>
            <a:ext cx="8235950" cy="4114800"/>
          </a:xfrm>
        </p:spPr>
        <p:txBody>
          <a:bodyPr/>
          <a:lstStyle/>
          <a:p>
            <a:pPr lvl="0"/>
            <a:r>
              <a:rPr lang="sk-SK" noProof="0"/>
              <a:t>Ak chcete pridať graf, kliknite na ikonu</a:t>
            </a:r>
            <a:endParaRPr lang="cs-CZ" noProof="0"/>
          </a:p>
        </p:txBody>
      </p:sp>
      <p:sp>
        <p:nvSpPr>
          <p:cNvPr id="4" name="Rectangle 4"/>
          <p:cNvSpPr>
            <a:spLocks noGrp="1" noChangeArrowheads="1"/>
          </p:cNvSpPr>
          <p:nvPr>
            <p:ph type="dt" sz="half" idx="10"/>
          </p:nvPr>
        </p:nvSpPr>
        <p:spPr/>
        <p:txBody>
          <a:bodyPr/>
          <a:lstStyle>
            <a:lvl1pPr>
              <a:spcBef>
                <a:spcPts val="0"/>
              </a:spcBef>
              <a:defRPr/>
            </a:lvl1pPr>
          </a:lstStyle>
          <a:p>
            <a:pPr>
              <a:defRPr/>
            </a:pPr>
            <a:fld id="{A709B7CF-B5EC-41FB-8E5D-E560D2A8453C}" type="datetime1">
              <a:rPr lang="fr-FR"/>
              <a:pPr>
                <a:defRPr/>
              </a:pPr>
              <a:t>10/09/2021</a:t>
            </a:fld>
            <a:r>
              <a:rPr lang="sk-SK"/>
              <a:t>8/10/2007</a:t>
            </a:r>
            <a:endParaRPr lang="en-US"/>
          </a:p>
        </p:txBody>
      </p:sp>
      <p:sp>
        <p:nvSpPr>
          <p:cNvPr id="5" name="Rectangle 5"/>
          <p:cNvSpPr>
            <a:spLocks noGrp="1" noChangeArrowheads="1"/>
          </p:cNvSpPr>
          <p:nvPr>
            <p:ph type="ftr" sz="quarter" idx="11"/>
          </p:nvPr>
        </p:nvSpPr>
        <p:spPr/>
        <p:txBody>
          <a:bodyPr/>
          <a:lstStyle>
            <a:lvl1pPr>
              <a:spcBef>
                <a:spcPts val="0"/>
              </a:spcBef>
              <a:defRPr/>
            </a:lvl1pPr>
          </a:lstStyle>
          <a:p>
            <a:pPr>
              <a:defRPr/>
            </a:pPr>
            <a:endParaRPr lang="sk-SK"/>
          </a:p>
        </p:txBody>
      </p:sp>
      <p:sp>
        <p:nvSpPr>
          <p:cNvPr id="6" name="Rectangle 6"/>
          <p:cNvSpPr>
            <a:spLocks noGrp="1" noChangeArrowheads="1"/>
          </p:cNvSpPr>
          <p:nvPr>
            <p:ph type="sldNum" sz="quarter" idx="12"/>
          </p:nvPr>
        </p:nvSpPr>
        <p:spPr/>
        <p:txBody>
          <a:bodyPr/>
          <a:lstStyle>
            <a:lvl1pPr>
              <a:spcBef>
                <a:spcPts val="0"/>
              </a:spcBef>
              <a:defRPr/>
            </a:lvl1pPr>
          </a:lstStyle>
          <a:p>
            <a:pPr>
              <a:defRPr/>
            </a:pPr>
            <a:fld id="{7A25F5F7-31BE-490F-BFC5-36FE58B60CAC}"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438150" y="549275"/>
            <a:ext cx="8234363" cy="792163"/>
          </a:xfrm>
        </p:spPr>
        <p:txBody>
          <a:bodyPr/>
          <a:lstStyle/>
          <a:p>
            <a:r>
              <a:rPr lang="sk-SK"/>
              <a:t>Kliknite sem a upravte štýl predlohy nadpisov.</a:t>
            </a:r>
            <a:endParaRPr lang="cs-CZ"/>
          </a:p>
        </p:txBody>
      </p:sp>
      <p:sp>
        <p:nvSpPr>
          <p:cNvPr id="3" name="Zástupný symbol pro obsah 2"/>
          <p:cNvSpPr>
            <a:spLocks noGrp="1"/>
          </p:cNvSpPr>
          <p:nvPr>
            <p:ph sz="half" idx="1"/>
          </p:nvPr>
        </p:nvSpPr>
        <p:spPr>
          <a:xfrm>
            <a:off x="439738" y="1960563"/>
            <a:ext cx="4041775" cy="4114800"/>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cs-CZ"/>
          </a:p>
        </p:txBody>
      </p:sp>
      <p:sp>
        <p:nvSpPr>
          <p:cNvPr id="4" name="Zástupný symbol pro obsah 3"/>
          <p:cNvSpPr>
            <a:spLocks noGrp="1"/>
          </p:cNvSpPr>
          <p:nvPr>
            <p:ph sz="quarter" idx="2"/>
          </p:nvPr>
        </p:nvSpPr>
        <p:spPr>
          <a:xfrm>
            <a:off x="4633913" y="1960563"/>
            <a:ext cx="4041775" cy="1981200"/>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cs-CZ"/>
          </a:p>
        </p:txBody>
      </p:sp>
      <p:sp>
        <p:nvSpPr>
          <p:cNvPr id="5" name="Zástupný symbol pro obsah 4"/>
          <p:cNvSpPr>
            <a:spLocks noGrp="1"/>
          </p:cNvSpPr>
          <p:nvPr>
            <p:ph sz="quarter" idx="3"/>
          </p:nvPr>
        </p:nvSpPr>
        <p:spPr>
          <a:xfrm>
            <a:off x="4633913" y="4094163"/>
            <a:ext cx="4041775" cy="1981200"/>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cs-CZ"/>
          </a:p>
        </p:txBody>
      </p:sp>
      <p:sp>
        <p:nvSpPr>
          <p:cNvPr id="6" name="Rectangle 4"/>
          <p:cNvSpPr>
            <a:spLocks noGrp="1" noChangeArrowheads="1"/>
          </p:cNvSpPr>
          <p:nvPr>
            <p:ph type="dt" sz="half" idx="10"/>
          </p:nvPr>
        </p:nvSpPr>
        <p:spPr/>
        <p:txBody>
          <a:bodyPr/>
          <a:lstStyle>
            <a:lvl1pPr>
              <a:spcBef>
                <a:spcPts val="0"/>
              </a:spcBef>
              <a:defRPr/>
            </a:lvl1pPr>
          </a:lstStyle>
          <a:p>
            <a:pPr>
              <a:defRPr/>
            </a:pPr>
            <a:fld id="{46F65CA1-A25C-4A87-AE80-687BCF4A1CAA}" type="datetime1">
              <a:rPr lang="fr-FR"/>
              <a:pPr>
                <a:defRPr/>
              </a:pPr>
              <a:t>10/09/2021</a:t>
            </a:fld>
            <a:r>
              <a:rPr lang="sk-SK"/>
              <a:t>8/10/2007</a:t>
            </a:r>
            <a:endParaRPr lang="en-US"/>
          </a:p>
        </p:txBody>
      </p:sp>
      <p:sp>
        <p:nvSpPr>
          <p:cNvPr id="7" name="Rectangle 5"/>
          <p:cNvSpPr>
            <a:spLocks noGrp="1" noChangeArrowheads="1"/>
          </p:cNvSpPr>
          <p:nvPr>
            <p:ph type="ftr" sz="quarter" idx="11"/>
          </p:nvPr>
        </p:nvSpPr>
        <p:spPr/>
        <p:txBody>
          <a:bodyPr/>
          <a:lstStyle>
            <a:lvl1pPr>
              <a:spcBef>
                <a:spcPts val="0"/>
              </a:spcBef>
              <a:defRPr/>
            </a:lvl1pPr>
          </a:lstStyle>
          <a:p>
            <a:pPr>
              <a:defRPr/>
            </a:pPr>
            <a:endParaRPr lang="sk-SK"/>
          </a:p>
        </p:txBody>
      </p:sp>
      <p:sp>
        <p:nvSpPr>
          <p:cNvPr id="8" name="Rectangle 6"/>
          <p:cNvSpPr>
            <a:spLocks noGrp="1" noChangeArrowheads="1"/>
          </p:cNvSpPr>
          <p:nvPr>
            <p:ph type="sldNum" sz="quarter" idx="12"/>
          </p:nvPr>
        </p:nvSpPr>
        <p:spPr/>
        <p:txBody>
          <a:bodyPr/>
          <a:lstStyle>
            <a:lvl1pPr>
              <a:spcBef>
                <a:spcPts val="0"/>
              </a:spcBef>
              <a:defRPr/>
            </a:lvl1pPr>
          </a:lstStyle>
          <a:p>
            <a:pPr>
              <a:defRPr/>
            </a:pPr>
            <a:fld id="{9F6496CB-4AB1-4405-AEBE-8F4662896887}"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38150" y="549275"/>
            <a:ext cx="8237538" cy="55260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cs-CZ"/>
          </a:p>
        </p:txBody>
      </p:sp>
      <p:sp>
        <p:nvSpPr>
          <p:cNvPr id="3" name="Rectangle 4"/>
          <p:cNvSpPr>
            <a:spLocks noGrp="1" noChangeArrowheads="1"/>
          </p:cNvSpPr>
          <p:nvPr>
            <p:ph type="dt" sz="half" idx="10"/>
          </p:nvPr>
        </p:nvSpPr>
        <p:spPr/>
        <p:txBody>
          <a:bodyPr/>
          <a:lstStyle>
            <a:lvl1pPr>
              <a:spcBef>
                <a:spcPts val="0"/>
              </a:spcBef>
              <a:defRPr/>
            </a:lvl1pPr>
          </a:lstStyle>
          <a:p>
            <a:pPr>
              <a:defRPr/>
            </a:pPr>
            <a:fld id="{463D9808-D137-4CAD-B17B-39DE62CBB82C}" type="datetime1">
              <a:rPr lang="fr-FR"/>
              <a:pPr>
                <a:defRPr/>
              </a:pPr>
              <a:t>10/09/2021</a:t>
            </a:fld>
            <a:r>
              <a:rPr lang="sk-SK"/>
              <a:t>8/10/2007</a:t>
            </a:r>
            <a:endParaRPr lang="en-US"/>
          </a:p>
        </p:txBody>
      </p:sp>
      <p:sp>
        <p:nvSpPr>
          <p:cNvPr id="4" name="Rectangle 5"/>
          <p:cNvSpPr>
            <a:spLocks noGrp="1" noChangeArrowheads="1"/>
          </p:cNvSpPr>
          <p:nvPr>
            <p:ph type="ftr" sz="quarter" idx="11"/>
          </p:nvPr>
        </p:nvSpPr>
        <p:spPr/>
        <p:txBody>
          <a:bodyPr/>
          <a:lstStyle>
            <a:lvl1pPr>
              <a:spcBef>
                <a:spcPts val="0"/>
              </a:spcBef>
              <a:defRPr/>
            </a:lvl1pPr>
          </a:lstStyle>
          <a:p>
            <a:pPr>
              <a:defRPr/>
            </a:pPr>
            <a:endParaRPr lang="sk-SK"/>
          </a:p>
        </p:txBody>
      </p:sp>
      <p:sp>
        <p:nvSpPr>
          <p:cNvPr id="5" name="Rectangle 6"/>
          <p:cNvSpPr>
            <a:spLocks noGrp="1" noChangeArrowheads="1"/>
          </p:cNvSpPr>
          <p:nvPr>
            <p:ph type="sldNum" sz="quarter" idx="12"/>
          </p:nvPr>
        </p:nvSpPr>
        <p:spPr/>
        <p:txBody>
          <a:bodyPr/>
          <a:lstStyle>
            <a:lvl1pPr>
              <a:spcBef>
                <a:spcPts val="0"/>
              </a:spcBef>
              <a:defRPr/>
            </a:lvl1pPr>
          </a:lstStyle>
          <a:p>
            <a:pPr>
              <a:defRPr/>
            </a:pPr>
            <a:fld id="{231367EF-2047-4428-ADBA-97E6DEC3117B}"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438150" y="549275"/>
            <a:ext cx="8234363" cy="792163"/>
          </a:xfrm>
        </p:spPr>
        <p:txBody>
          <a:bodyPr/>
          <a:lstStyle/>
          <a:p>
            <a:r>
              <a:rPr lang="sk-SK"/>
              <a:t>Kliknite sem a upravte štýl predlohy nadpisov.</a:t>
            </a:r>
            <a:endParaRPr lang="cs-CZ"/>
          </a:p>
        </p:txBody>
      </p:sp>
      <p:sp>
        <p:nvSpPr>
          <p:cNvPr id="3" name="Zástupný symbol pro tabulku 2"/>
          <p:cNvSpPr>
            <a:spLocks noGrp="1"/>
          </p:cNvSpPr>
          <p:nvPr>
            <p:ph type="tbl" idx="1"/>
          </p:nvPr>
        </p:nvSpPr>
        <p:spPr>
          <a:xfrm>
            <a:off x="439738" y="1960563"/>
            <a:ext cx="8235950" cy="4114800"/>
          </a:xfrm>
        </p:spPr>
        <p:txBody>
          <a:bodyPr/>
          <a:lstStyle/>
          <a:p>
            <a:pPr lvl="0"/>
            <a:r>
              <a:rPr lang="sk-SK" noProof="0"/>
              <a:t>Ak chcete pridať tabuľku, kliknite na ikonu</a:t>
            </a:r>
            <a:endParaRPr lang="cs-CZ" noProof="0"/>
          </a:p>
        </p:txBody>
      </p:sp>
      <p:sp>
        <p:nvSpPr>
          <p:cNvPr id="4" name="Rectangle 4"/>
          <p:cNvSpPr>
            <a:spLocks noGrp="1" noChangeArrowheads="1"/>
          </p:cNvSpPr>
          <p:nvPr>
            <p:ph type="dt" sz="half" idx="10"/>
          </p:nvPr>
        </p:nvSpPr>
        <p:spPr/>
        <p:txBody>
          <a:bodyPr/>
          <a:lstStyle>
            <a:lvl1pPr>
              <a:spcBef>
                <a:spcPts val="0"/>
              </a:spcBef>
              <a:defRPr/>
            </a:lvl1pPr>
          </a:lstStyle>
          <a:p>
            <a:pPr>
              <a:defRPr/>
            </a:pPr>
            <a:fld id="{C9710D65-EFFF-427D-87DC-FCFF13272DF8}" type="datetime1">
              <a:rPr lang="fr-FR"/>
              <a:pPr>
                <a:defRPr/>
              </a:pPr>
              <a:t>10/09/2021</a:t>
            </a:fld>
            <a:r>
              <a:rPr lang="sk-SK"/>
              <a:t>8/10/2007</a:t>
            </a:r>
            <a:endParaRPr lang="en-US"/>
          </a:p>
        </p:txBody>
      </p:sp>
      <p:sp>
        <p:nvSpPr>
          <p:cNvPr id="5" name="Rectangle 5"/>
          <p:cNvSpPr>
            <a:spLocks noGrp="1" noChangeArrowheads="1"/>
          </p:cNvSpPr>
          <p:nvPr>
            <p:ph type="ftr" sz="quarter" idx="11"/>
          </p:nvPr>
        </p:nvSpPr>
        <p:spPr/>
        <p:txBody>
          <a:bodyPr/>
          <a:lstStyle>
            <a:lvl1pPr>
              <a:spcBef>
                <a:spcPts val="0"/>
              </a:spcBef>
              <a:defRPr/>
            </a:lvl1pPr>
          </a:lstStyle>
          <a:p>
            <a:pPr>
              <a:defRPr/>
            </a:pPr>
            <a:endParaRPr lang="sk-SK"/>
          </a:p>
        </p:txBody>
      </p:sp>
      <p:sp>
        <p:nvSpPr>
          <p:cNvPr id="6" name="Rectangle 6"/>
          <p:cNvSpPr>
            <a:spLocks noGrp="1" noChangeArrowheads="1"/>
          </p:cNvSpPr>
          <p:nvPr>
            <p:ph type="sldNum" sz="quarter" idx="12"/>
          </p:nvPr>
        </p:nvSpPr>
        <p:spPr/>
        <p:txBody>
          <a:bodyPr/>
          <a:lstStyle>
            <a:lvl1pPr>
              <a:spcBef>
                <a:spcPts val="0"/>
              </a:spcBef>
              <a:defRPr/>
            </a:lvl1pPr>
          </a:lstStyle>
          <a:p>
            <a:pPr>
              <a:defRPr/>
            </a:pPr>
            <a:fld id="{E7524041-5B5F-48AA-B7B3-8E7CF8475613}" type="slidenum">
              <a:rPr lang="en-US"/>
              <a:pPr>
                <a:defRPr/>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AndTwoObj" preserve="1">
  <p:cSld name="Text a dva objekty">
    <p:spTree>
      <p:nvGrpSpPr>
        <p:cNvPr id="1" name=""/>
        <p:cNvGrpSpPr/>
        <p:nvPr/>
      </p:nvGrpSpPr>
      <p:grpSpPr>
        <a:xfrm>
          <a:off x="0" y="0"/>
          <a:ext cx="0" cy="0"/>
          <a:chOff x="0" y="0"/>
          <a:chExt cx="0" cy="0"/>
        </a:xfrm>
      </p:grpSpPr>
      <p:sp>
        <p:nvSpPr>
          <p:cNvPr id="2" name="Nadpis 1"/>
          <p:cNvSpPr>
            <a:spLocks noGrp="1"/>
          </p:cNvSpPr>
          <p:nvPr>
            <p:ph type="title"/>
          </p:nvPr>
        </p:nvSpPr>
        <p:spPr>
          <a:xfrm>
            <a:off x="438150" y="549275"/>
            <a:ext cx="8234363" cy="792163"/>
          </a:xfrm>
        </p:spPr>
        <p:txBody>
          <a:bodyPr/>
          <a:lstStyle/>
          <a:p>
            <a:r>
              <a:rPr lang="sk-SK"/>
              <a:t>Kliknite sem a upravte štýl predlohy nadpisov.</a:t>
            </a:r>
          </a:p>
        </p:txBody>
      </p:sp>
      <p:sp>
        <p:nvSpPr>
          <p:cNvPr id="3" name="Zástupný symbol textu 2"/>
          <p:cNvSpPr>
            <a:spLocks noGrp="1"/>
          </p:cNvSpPr>
          <p:nvPr>
            <p:ph type="body" sz="half" idx="1"/>
          </p:nvPr>
        </p:nvSpPr>
        <p:spPr>
          <a:xfrm>
            <a:off x="439738" y="1960563"/>
            <a:ext cx="4041775" cy="4114800"/>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obsahu 3"/>
          <p:cNvSpPr>
            <a:spLocks noGrp="1"/>
          </p:cNvSpPr>
          <p:nvPr>
            <p:ph sz="quarter" idx="2"/>
          </p:nvPr>
        </p:nvSpPr>
        <p:spPr>
          <a:xfrm>
            <a:off x="4633913" y="1960563"/>
            <a:ext cx="4041775" cy="1981200"/>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symbol obsahu 4"/>
          <p:cNvSpPr>
            <a:spLocks noGrp="1"/>
          </p:cNvSpPr>
          <p:nvPr>
            <p:ph sz="quarter" idx="3"/>
          </p:nvPr>
        </p:nvSpPr>
        <p:spPr>
          <a:xfrm>
            <a:off x="4633913" y="4094163"/>
            <a:ext cx="4041775" cy="1981200"/>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6" name="Rectangle 4"/>
          <p:cNvSpPr>
            <a:spLocks noGrp="1" noChangeArrowheads="1"/>
          </p:cNvSpPr>
          <p:nvPr>
            <p:ph type="dt" sz="half" idx="10"/>
          </p:nvPr>
        </p:nvSpPr>
        <p:spPr/>
        <p:txBody>
          <a:bodyPr/>
          <a:lstStyle>
            <a:lvl1pPr>
              <a:spcBef>
                <a:spcPts val="0"/>
              </a:spcBef>
              <a:defRPr/>
            </a:lvl1pPr>
          </a:lstStyle>
          <a:p>
            <a:pPr>
              <a:defRPr/>
            </a:pPr>
            <a:fld id="{DFEA3368-7B31-473C-A09E-6632029CFB17}" type="datetime1">
              <a:rPr lang="fr-FR"/>
              <a:pPr>
                <a:defRPr/>
              </a:pPr>
              <a:t>10/09/2021</a:t>
            </a:fld>
            <a:r>
              <a:rPr lang="sk-SK"/>
              <a:t>8/10/2007</a:t>
            </a:r>
            <a:endParaRPr lang="en-US"/>
          </a:p>
        </p:txBody>
      </p:sp>
      <p:sp>
        <p:nvSpPr>
          <p:cNvPr id="7" name="Rectangle 5"/>
          <p:cNvSpPr>
            <a:spLocks noGrp="1" noChangeArrowheads="1"/>
          </p:cNvSpPr>
          <p:nvPr>
            <p:ph type="ftr" sz="quarter" idx="11"/>
          </p:nvPr>
        </p:nvSpPr>
        <p:spPr/>
        <p:txBody>
          <a:bodyPr/>
          <a:lstStyle>
            <a:lvl1pPr>
              <a:spcBef>
                <a:spcPts val="0"/>
              </a:spcBef>
              <a:defRPr/>
            </a:lvl1pPr>
          </a:lstStyle>
          <a:p>
            <a:pPr>
              <a:defRPr/>
            </a:pPr>
            <a:endParaRPr lang="sk-SK"/>
          </a:p>
        </p:txBody>
      </p:sp>
      <p:sp>
        <p:nvSpPr>
          <p:cNvPr id="8" name="Rectangle 6"/>
          <p:cNvSpPr>
            <a:spLocks noGrp="1" noChangeArrowheads="1"/>
          </p:cNvSpPr>
          <p:nvPr>
            <p:ph type="sldNum" sz="quarter" idx="12"/>
          </p:nvPr>
        </p:nvSpPr>
        <p:spPr/>
        <p:txBody>
          <a:bodyPr/>
          <a:lstStyle>
            <a:lvl1pPr>
              <a:spcBef>
                <a:spcPts val="0"/>
              </a:spcBef>
              <a:defRPr/>
            </a:lvl1pPr>
          </a:lstStyle>
          <a:p>
            <a:pPr>
              <a:defRPr/>
            </a:pPr>
            <a:fld id="{BFA3B4F9-FFFE-480A-A48B-12B06B2F1A2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sk-SK"/>
              <a:t>Kliknite sem a upravte štýl predlohy nadpisov.</a:t>
            </a:r>
          </a:p>
        </p:txBody>
      </p:sp>
      <p:sp>
        <p:nvSpPr>
          <p:cNvPr id="3" name="Zástupný symbol obrázka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k-SK" noProof="0"/>
              <a:t>Ak chcete pridať obrázok, kliknite na ikonu</a:t>
            </a:r>
          </a:p>
        </p:txBody>
      </p:sp>
      <p:sp>
        <p:nvSpPr>
          <p:cNvPr id="4" name="Zástupný symbol tex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5" name="Rectangle 4"/>
          <p:cNvSpPr>
            <a:spLocks noGrp="1" noChangeArrowheads="1"/>
          </p:cNvSpPr>
          <p:nvPr>
            <p:ph type="dt" sz="half" idx="10"/>
          </p:nvPr>
        </p:nvSpPr>
        <p:spPr>
          <a:ln/>
        </p:spPr>
        <p:txBody>
          <a:bodyPr/>
          <a:lstStyle>
            <a:lvl1pPr>
              <a:defRPr/>
            </a:lvl1pPr>
          </a:lstStyle>
          <a:p>
            <a:pPr>
              <a:defRPr/>
            </a:pPr>
            <a:fld id="{80C080A2-05FC-43BC-9975-E91E28C717CF}" type="datetimeFigureOut">
              <a:rPr lang="sk-SK"/>
              <a:pPr>
                <a:defRPr/>
              </a:pPr>
              <a:t>10. 9. 2021</a:t>
            </a:fld>
            <a:endParaRPr lang="sk-SK"/>
          </a:p>
        </p:txBody>
      </p:sp>
      <p:sp>
        <p:nvSpPr>
          <p:cNvPr id="6" name="Rectangle 5"/>
          <p:cNvSpPr>
            <a:spLocks noGrp="1" noChangeArrowheads="1"/>
          </p:cNvSpPr>
          <p:nvPr>
            <p:ph type="ftr" sz="quarter" idx="11"/>
          </p:nvPr>
        </p:nvSpPr>
        <p:spPr>
          <a:ln/>
        </p:spPr>
        <p:txBody>
          <a:bodyPr/>
          <a:lstStyle>
            <a:lvl1pPr>
              <a:defRPr/>
            </a:lvl1pPr>
          </a:lstStyle>
          <a:p>
            <a:pPr>
              <a:defRPr/>
            </a:pPr>
            <a:endParaRPr lang="sk-SK"/>
          </a:p>
        </p:txBody>
      </p:sp>
      <p:sp>
        <p:nvSpPr>
          <p:cNvPr id="7" name="Rectangle 6"/>
          <p:cNvSpPr>
            <a:spLocks noGrp="1" noChangeArrowheads="1"/>
          </p:cNvSpPr>
          <p:nvPr>
            <p:ph type="sldNum" sz="quarter" idx="12"/>
          </p:nvPr>
        </p:nvSpPr>
        <p:spPr>
          <a:ln/>
        </p:spPr>
        <p:txBody>
          <a:bodyPr/>
          <a:lstStyle>
            <a:lvl1pPr>
              <a:defRPr/>
            </a:lvl1pPr>
          </a:lstStyle>
          <a:p>
            <a:pPr>
              <a:defRPr/>
            </a:pPr>
            <a:fld id="{859AEF8E-FF51-4779-A031-C4E4FE99565E}" type="slidenum">
              <a:rPr lang="sk-SK"/>
              <a:pPr>
                <a:defRPr/>
              </a:pPr>
              <a:t>‹#›</a:t>
            </a:fld>
            <a:endParaRPr lang="sk-SK"/>
          </a:p>
        </p:txBody>
      </p:sp>
    </p:spTree>
  </p:cSld>
  <p:clrMapOvr>
    <a:masterClrMapping/>
  </p:clrMapOvr>
  <p:transition advTm="3000">
    <p:blinds/>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4.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image" Target="../media/image1.jpeg"/><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4.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image" Target="../media/image2.jpeg"/><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6" Type="http://schemas.openxmlformats.org/officeDocument/2006/relationships/image" Target="../media/image4.jpe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theme" Target="../theme/theme5.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theme" Target="../theme/theme6.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image" Target="../media/image1.jpeg"/><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sk-SK"/>
              <a:t>Klepnutím lze upravit styl předlohy nadpisů.</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k-SK"/>
              <a:t>Klepnutím lze upravit styly předlohy textu.</a:t>
            </a:r>
          </a:p>
          <a:p>
            <a:pPr lvl="1"/>
            <a:r>
              <a:rPr lang="sk-SK"/>
              <a:t>Druhá úroveň</a:t>
            </a:r>
          </a:p>
          <a:p>
            <a:pPr lvl="2"/>
            <a:r>
              <a:rPr lang="sk-SK"/>
              <a:t>Třetí úroveň</a:t>
            </a:r>
          </a:p>
          <a:p>
            <a:pPr lvl="3"/>
            <a:r>
              <a:rPr lang="sk-SK"/>
              <a:t>Čtvrtá úroveň</a:t>
            </a:r>
          </a:p>
          <a:p>
            <a:pPr lvl="4"/>
            <a:r>
              <a:rPr lang="sk-SK"/>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latin typeface="+mn-lt"/>
                <a:cs typeface="+mn-cs"/>
              </a:defRPr>
            </a:lvl1pPr>
          </a:lstStyle>
          <a:p>
            <a:pPr>
              <a:defRPr/>
            </a:pPr>
            <a:fld id="{2CDACAC3-40CE-45E7-82C3-918E6CABF9B7}" type="datetimeFigureOut">
              <a:rPr lang="sk-SK"/>
              <a:pPr>
                <a:defRPr/>
              </a:pPr>
              <a:t>10. 9. 2021</a:t>
            </a:fld>
            <a:endParaRPr lang="sk-SK"/>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latin typeface="+mn-lt"/>
                <a:cs typeface="+mn-cs"/>
              </a:defRPr>
            </a:lvl1pPr>
          </a:lstStyle>
          <a:p>
            <a:pPr>
              <a:defRPr/>
            </a:pPr>
            <a:endParaRPr lang="sk-SK"/>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a:latin typeface="+mn-lt"/>
                <a:cs typeface="+mn-cs"/>
              </a:defRPr>
            </a:lvl1pPr>
          </a:lstStyle>
          <a:p>
            <a:pPr>
              <a:defRPr/>
            </a:pPr>
            <a:fld id="{C37EF6C7-6CF9-4979-A4E6-6A2DEFE75A21}" type="slidenum">
              <a:rPr lang="sk-SK"/>
              <a:pPr>
                <a:defRPr/>
              </a:pPr>
              <a:t>‹#›</a:t>
            </a:fld>
            <a:endParaRPr lang="sk-SK"/>
          </a:p>
        </p:txBody>
      </p:sp>
      <p:pic>
        <p:nvPicPr>
          <p:cNvPr id="1031" name="Picture 25" descr="arcelormittal_gonvarri_papi"/>
          <p:cNvPicPr>
            <a:picLocks noChangeAspect="1" noChangeArrowheads="1"/>
          </p:cNvPicPr>
          <p:nvPr/>
        </p:nvPicPr>
        <p:blipFill>
          <a:blip r:embed="rId14" cstate="print"/>
          <a:srcRect/>
          <a:stretch>
            <a:fillRect/>
          </a:stretch>
        </p:blipFill>
        <p:spPr bwMode="auto">
          <a:xfrm>
            <a:off x="5861050" y="0"/>
            <a:ext cx="3078163" cy="738188"/>
          </a:xfrm>
          <a:prstGeom prst="rect">
            <a:avLst/>
          </a:prstGeom>
          <a:noFill/>
          <a:ln w="9525">
            <a:noFill/>
            <a:miter lim="800000"/>
            <a:headEnd/>
            <a:tailEnd/>
          </a:ln>
        </p:spPr>
      </p:pic>
      <p:pic>
        <p:nvPicPr>
          <p:cNvPr id="1032" name="3 Imagen" descr="logo.jpg"/>
          <p:cNvPicPr>
            <a:picLocks noChangeAspect="1"/>
          </p:cNvPicPr>
          <p:nvPr/>
        </p:nvPicPr>
        <p:blipFill>
          <a:blip r:embed="rId15" cstate="print"/>
          <a:srcRect/>
          <a:stretch>
            <a:fillRect/>
          </a:stretch>
        </p:blipFill>
        <p:spPr bwMode="auto">
          <a:xfrm>
            <a:off x="7534275" y="190500"/>
            <a:ext cx="1317625" cy="5619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21" r:id="rId1"/>
    <p:sldLayoutId id="2147483796" r:id="rId2"/>
    <p:sldLayoutId id="2147483795" r:id="rId3"/>
    <p:sldLayoutId id="2147483794" r:id="rId4"/>
    <p:sldLayoutId id="2147483793" r:id="rId5"/>
    <p:sldLayoutId id="2147483792" r:id="rId6"/>
    <p:sldLayoutId id="2147483791" r:id="rId7"/>
    <p:sldLayoutId id="2147483790" r:id="rId8"/>
    <p:sldLayoutId id="2147483789" r:id="rId9"/>
    <p:sldLayoutId id="2147483788" r:id="rId10"/>
    <p:sldLayoutId id="2147483787" r:id="rId11"/>
    <p:sldLayoutId id="2147483786" r:id="rId12"/>
  </p:sldLayoutIdLst>
  <p:transition advTm="3000">
    <p:blinds/>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38150" y="549275"/>
            <a:ext cx="8234363" cy="792163"/>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sk-SK"/>
              <a:t>Kliknite sem a upravte štýl predlohy nadpisov.</a:t>
            </a:r>
            <a:endParaRPr lang="en-US"/>
          </a:p>
        </p:txBody>
      </p:sp>
      <p:sp>
        <p:nvSpPr>
          <p:cNvPr id="14339" name="Rectangle 3"/>
          <p:cNvSpPr>
            <a:spLocks noGrp="1" noChangeArrowheads="1"/>
          </p:cNvSpPr>
          <p:nvPr>
            <p:ph type="body" idx="1"/>
          </p:nvPr>
        </p:nvSpPr>
        <p:spPr bwMode="auto">
          <a:xfrm>
            <a:off x="439738" y="1960563"/>
            <a:ext cx="8235950" cy="4114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1028" name="Rectangle 4"/>
          <p:cNvSpPr>
            <a:spLocks noGrp="1" noChangeArrowheads="1"/>
          </p:cNvSpPr>
          <p:nvPr>
            <p:ph type="dt" sz="half" idx="2"/>
          </p:nvPr>
        </p:nvSpPr>
        <p:spPr bwMode="auto">
          <a:xfrm>
            <a:off x="438150" y="6324600"/>
            <a:ext cx="2281238" cy="2698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eaLnBrk="0" fontAlgn="auto" hangingPunct="0">
              <a:spcBef>
                <a:spcPct val="0"/>
              </a:spcBef>
              <a:spcAft>
                <a:spcPts val="0"/>
              </a:spcAft>
              <a:buClrTx/>
              <a:buFontTx/>
              <a:buNone/>
              <a:defRPr sz="1100">
                <a:solidFill>
                  <a:srgbClr val="000000"/>
                </a:solidFill>
                <a:latin typeface="+mn-lt"/>
                <a:ea typeface="+mn-ea"/>
                <a:cs typeface="Times New Roman" pitchFamily="18" charset="0"/>
              </a:defRPr>
            </a:lvl1pPr>
          </a:lstStyle>
          <a:p>
            <a:pPr>
              <a:defRPr/>
            </a:pPr>
            <a:endParaRPr lang="sk-SK"/>
          </a:p>
        </p:txBody>
      </p:sp>
      <p:sp>
        <p:nvSpPr>
          <p:cNvPr id="1029" name="Rectangle 5"/>
          <p:cNvSpPr>
            <a:spLocks noGrp="1" noChangeArrowheads="1"/>
          </p:cNvSpPr>
          <p:nvPr>
            <p:ph type="ftr" sz="quarter" idx="3"/>
          </p:nvPr>
        </p:nvSpPr>
        <p:spPr bwMode="auto">
          <a:xfrm>
            <a:off x="3228975" y="6324600"/>
            <a:ext cx="2895600" cy="2698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eaLnBrk="0" fontAlgn="auto" hangingPunct="0">
              <a:spcBef>
                <a:spcPct val="0"/>
              </a:spcBef>
              <a:spcAft>
                <a:spcPts val="0"/>
              </a:spcAft>
              <a:buClrTx/>
              <a:buFontTx/>
              <a:buNone/>
              <a:defRPr sz="1100">
                <a:solidFill>
                  <a:srgbClr val="000000"/>
                </a:solidFill>
                <a:latin typeface="+mn-lt"/>
                <a:ea typeface="+mn-ea"/>
                <a:cs typeface="Times New Roman" pitchFamily="18" charset="0"/>
              </a:defRPr>
            </a:lvl1pPr>
          </a:lstStyle>
          <a:p>
            <a:pPr>
              <a:defRPr/>
            </a:pPr>
            <a:endParaRPr lang="sk-SK"/>
          </a:p>
        </p:txBody>
      </p:sp>
      <p:sp>
        <p:nvSpPr>
          <p:cNvPr id="1030" name="Rectangle 6"/>
          <p:cNvSpPr>
            <a:spLocks noGrp="1" noChangeArrowheads="1"/>
          </p:cNvSpPr>
          <p:nvPr>
            <p:ph type="sldNum" sz="quarter" idx="4"/>
          </p:nvPr>
        </p:nvSpPr>
        <p:spPr bwMode="auto">
          <a:xfrm>
            <a:off x="6453188" y="6324600"/>
            <a:ext cx="1905000" cy="2698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r" eaLnBrk="0" fontAlgn="auto" hangingPunct="0">
              <a:spcBef>
                <a:spcPct val="0"/>
              </a:spcBef>
              <a:spcAft>
                <a:spcPts val="0"/>
              </a:spcAft>
              <a:buClrTx/>
              <a:buFontTx/>
              <a:buNone/>
              <a:defRPr sz="1100">
                <a:solidFill>
                  <a:srgbClr val="000000"/>
                </a:solidFill>
                <a:latin typeface="+mn-lt"/>
                <a:ea typeface="+mn-ea"/>
                <a:cs typeface="Times New Roman" pitchFamily="18" charset="0"/>
              </a:defRPr>
            </a:lvl1pPr>
          </a:lstStyle>
          <a:p>
            <a:pPr>
              <a:defRPr/>
            </a:pPr>
            <a:fld id="{1E2866E5-770C-4069-8E56-CBCF8B5D8620}" type="slidenum">
              <a:rPr lang="sk-SK"/>
              <a:pPr>
                <a:defRPr/>
              </a:pPr>
              <a:t>‹#›</a:t>
            </a:fld>
            <a:endParaRPr lang="sk-SK"/>
          </a:p>
        </p:txBody>
      </p:sp>
      <p:pic>
        <p:nvPicPr>
          <p:cNvPr id="14343" name="Picture 25" descr="arcelormittal_gonvarri_papi"/>
          <p:cNvPicPr>
            <a:picLocks noChangeAspect="1" noChangeArrowheads="1"/>
          </p:cNvPicPr>
          <p:nvPr/>
        </p:nvPicPr>
        <p:blipFill>
          <a:blip r:embed="rId16" cstate="print"/>
          <a:srcRect/>
          <a:stretch>
            <a:fillRect/>
          </a:stretch>
        </p:blipFill>
        <p:spPr bwMode="auto">
          <a:xfrm>
            <a:off x="5861050" y="0"/>
            <a:ext cx="3078163" cy="7381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22" r:id="rId1"/>
    <p:sldLayoutId id="2147483823" r:id="rId2"/>
    <p:sldLayoutId id="2147483808" r:id="rId3"/>
    <p:sldLayoutId id="2147483807" r:id="rId4"/>
    <p:sldLayoutId id="2147483806" r:id="rId5"/>
    <p:sldLayoutId id="2147483805" r:id="rId6"/>
    <p:sldLayoutId id="2147483804" r:id="rId7"/>
    <p:sldLayoutId id="2147483803" r:id="rId8"/>
    <p:sldLayoutId id="2147483802" r:id="rId9"/>
    <p:sldLayoutId id="2147483801" r:id="rId10"/>
    <p:sldLayoutId id="2147483800" r:id="rId11"/>
    <p:sldLayoutId id="2147483799" r:id="rId12"/>
    <p:sldLayoutId id="2147483798" r:id="rId13"/>
    <p:sldLayoutId id="2147483797" r:id="rId14"/>
  </p:sldLayoutIdLst>
  <p:transition>
    <p:blinds/>
  </p:transition>
  <p:hf hdr="0" ftr="0" dt="0"/>
  <p:txStyles>
    <p:titleStyle>
      <a:lvl1pPr algn="l" rtl="0" eaLnBrk="0" fontAlgn="base" hangingPunct="0">
        <a:spcBef>
          <a:spcPct val="0"/>
        </a:spcBef>
        <a:spcAft>
          <a:spcPct val="0"/>
        </a:spcAft>
        <a:defRPr sz="3000">
          <a:solidFill>
            <a:schemeClr val="tx2"/>
          </a:solidFill>
          <a:latin typeface="+mj-lt"/>
          <a:ea typeface="+mj-ea"/>
          <a:cs typeface="MS PGothic"/>
        </a:defRPr>
      </a:lvl1pPr>
      <a:lvl2pPr algn="l" rtl="0" eaLnBrk="0" fontAlgn="base" hangingPunct="0">
        <a:spcBef>
          <a:spcPct val="0"/>
        </a:spcBef>
        <a:spcAft>
          <a:spcPct val="0"/>
        </a:spcAft>
        <a:defRPr sz="3000">
          <a:solidFill>
            <a:schemeClr val="tx2"/>
          </a:solidFill>
          <a:latin typeface="Arial" charset="0"/>
          <a:ea typeface="MS PGothic" pitchFamily="34" charset="-128"/>
          <a:cs typeface="MS PGothic"/>
        </a:defRPr>
      </a:lvl2pPr>
      <a:lvl3pPr algn="l" rtl="0" eaLnBrk="0" fontAlgn="base" hangingPunct="0">
        <a:spcBef>
          <a:spcPct val="0"/>
        </a:spcBef>
        <a:spcAft>
          <a:spcPct val="0"/>
        </a:spcAft>
        <a:defRPr sz="3000">
          <a:solidFill>
            <a:schemeClr val="tx2"/>
          </a:solidFill>
          <a:latin typeface="Arial" charset="0"/>
          <a:ea typeface="MS PGothic" pitchFamily="34" charset="-128"/>
          <a:cs typeface="MS PGothic"/>
        </a:defRPr>
      </a:lvl3pPr>
      <a:lvl4pPr algn="l" rtl="0" eaLnBrk="0" fontAlgn="base" hangingPunct="0">
        <a:spcBef>
          <a:spcPct val="0"/>
        </a:spcBef>
        <a:spcAft>
          <a:spcPct val="0"/>
        </a:spcAft>
        <a:defRPr sz="3000">
          <a:solidFill>
            <a:schemeClr val="tx2"/>
          </a:solidFill>
          <a:latin typeface="Arial" charset="0"/>
          <a:ea typeface="MS PGothic" pitchFamily="34" charset="-128"/>
          <a:cs typeface="MS PGothic"/>
        </a:defRPr>
      </a:lvl4pPr>
      <a:lvl5pPr algn="l" rtl="0" eaLnBrk="0" fontAlgn="base" hangingPunct="0">
        <a:spcBef>
          <a:spcPct val="0"/>
        </a:spcBef>
        <a:spcAft>
          <a:spcPct val="0"/>
        </a:spcAft>
        <a:defRPr sz="3000">
          <a:solidFill>
            <a:schemeClr val="tx2"/>
          </a:solidFill>
          <a:latin typeface="Arial" charset="0"/>
          <a:ea typeface="MS PGothic" pitchFamily="34" charset="-128"/>
          <a:cs typeface="MS PGothic"/>
        </a:defRPr>
      </a:lvl5pPr>
      <a:lvl6pPr marL="457200" algn="l" rtl="0" eaLnBrk="1" fontAlgn="base" hangingPunct="1">
        <a:spcBef>
          <a:spcPct val="0"/>
        </a:spcBef>
        <a:spcAft>
          <a:spcPct val="0"/>
        </a:spcAft>
        <a:defRPr sz="3000">
          <a:solidFill>
            <a:schemeClr val="tx2"/>
          </a:solidFill>
          <a:latin typeface="Arial" charset="0"/>
          <a:ea typeface="MS PGothic" pitchFamily="34" charset="-128"/>
        </a:defRPr>
      </a:lvl6pPr>
      <a:lvl7pPr marL="914400" algn="l" rtl="0" eaLnBrk="1" fontAlgn="base" hangingPunct="1">
        <a:spcBef>
          <a:spcPct val="0"/>
        </a:spcBef>
        <a:spcAft>
          <a:spcPct val="0"/>
        </a:spcAft>
        <a:defRPr sz="3000">
          <a:solidFill>
            <a:schemeClr val="tx2"/>
          </a:solidFill>
          <a:latin typeface="Arial" charset="0"/>
          <a:ea typeface="MS PGothic" pitchFamily="34" charset="-128"/>
        </a:defRPr>
      </a:lvl7pPr>
      <a:lvl8pPr marL="1371600" algn="l" rtl="0" eaLnBrk="1" fontAlgn="base" hangingPunct="1">
        <a:spcBef>
          <a:spcPct val="0"/>
        </a:spcBef>
        <a:spcAft>
          <a:spcPct val="0"/>
        </a:spcAft>
        <a:defRPr sz="3000">
          <a:solidFill>
            <a:schemeClr val="tx2"/>
          </a:solidFill>
          <a:latin typeface="Arial" charset="0"/>
          <a:ea typeface="MS PGothic" pitchFamily="34" charset="-128"/>
        </a:defRPr>
      </a:lvl8pPr>
      <a:lvl9pPr marL="1828800" algn="l" rtl="0" eaLnBrk="1" fontAlgn="base" hangingPunct="1">
        <a:spcBef>
          <a:spcPct val="0"/>
        </a:spcBef>
        <a:spcAft>
          <a:spcPct val="0"/>
        </a:spcAft>
        <a:defRPr sz="3000">
          <a:solidFill>
            <a:schemeClr val="tx2"/>
          </a:solidFill>
          <a:latin typeface="Arial" charset="0"/>
          <a:ea typeface="MS PGothic" pitchFamily="34" charset="-128"/>
        </a:defRPr>
      </a:lvl9pPr>
    </p:titleStyle>
    <p:bodyStyle>
      <a:lvl1pPr marL="247650" indent="-247650" algn="l" rtl="0" eaLnBrk="0" fontAlgn="base" hangingPunct="0">
        <a:spcBef>
          <a:spcPct val="20000"/>
        </a:spcBef>
        <a:spcAft>
          <a:spcPct val="0"/>
        </a:spcAft>
        <a:buClr>
          <a:schemeClr val="tx2"/>
        </a:buClr>
        <a:buChar char="•"/>
        <a:defRPr sz="2200">
          <a:solidFill>
            <a:schemeClr val="tx1"/>
          </a:solidFill>
          <a:latin typeface="+mn-lt"/>
          <a:ea typeface="+mn-ea"/>
          <a:cs typeface="MS PGothic"/>
        </a:defRPr>
      </a:lvl1pPr>
      <a:lvl2pPr marL="542925" indent="-293688" algn="l" rtl="0" eaLnBrk="0" fontAlgn="base" hangingPunct="0">
        <a:spcBef>
          <a:spcPct val="20000"/>
        </a:spcBef>
        <a:spcAft>
          <a:spcPct val="0"/>
        </a:spcAft>
        <a:buClr>
          <a:schemeClr val="tx2"/>
        </a:buClr>
        <a:buChar char="–"/>
        <a:defRPr sz="2200">
          <a:solidFill>
            <a:schemeClr val="tx1"/>
          </a:solidFill>
          <a:latin typeface="+mn-lt"/>
          <a:ea typeface="+mn-ea"/>
          <a:cs typeface="MS PGothic"/>
        </a:defRPr>
      </a:lvl2pPr>
      <a:lvl3pPr marL="809625" indent="-265113" algn="l" rtl="0" eaLnBrk="0" fontAlgn="base" hangingPunct="0">
        <a:spcBef>
          <a:spcPct val="20000"/>
        </a:spcBef>
        <a:spcAft>
          <a:spcPct val="0"/>
        </a:spcAft>
        <a:buClr>
          <a:schemeClr val="tx2"/>
        </a:buClr>
        <a:buChar char="•"/>
        <a:defRPr sz="2400">
          <a:solidFill>
            <a:schemeClr val="tx1"/>
          </a:solidFill>
          <a:latin typeface="+mn-lt"/>
          <a:ea typeface="+mn-ea"/>
          <a:cs typeface="MS PGothic"/>
        </a:defRPr>
      </a:lvl3pPr>
      <a:lvl4pPr marL="1081088" indent="-269875" algn="l" rtl="0" eaLnBrk="0" fontAlgn="base" hangingPunct="0">
        <a:spcBef>
          <a:spcPct val="20000"/>
        </a:spcBef>
        <a:spcAft>
          <a:spcPct val="0"/>
        </a:spcAft>
        <a:buClr>
          <a:schemeClr val="tx2"/>
        </a:buClr>
        <a:buChar char="–"/>
        <a:defRPr sz="2000">
          <a:solidFill>
            <a:schemeClr val="tx1"/>
          </a:solidFill>
          <a:latin typeface="+mn-lt"/>
          <a:ea typeface="+mn-ea"/>
          <a:cs typeface="MS PGothic"/>
        </a:defRPr>
      </a:lvl4pPr>
      <a:lvl5pPr marL="1352550" indent="-269875" algn="l" rtl="0" eaLnBrk="0" fontAlgn="base" hangingPunct="0">
        <a:spcBef>
          <a:spcPct val="20000"/>
        </a:spcBef>
        <a:spcAft>
          <a:spcPct val="0"/>
        </a:spcAft>
        <a:buClr>
          <a:schemeClr val="tx2"/>
        </a:buClr>
        <a:buChar char="»"/>
        <a:defRPr sz="2000">
          <a:solidFill>
            <a:schemeClr val="tx1"/>
          </a:solidFill>
          <a:latin typeface="+mn-lt"/>
          <a:ea typeface="+mn-ea"/>
          <a:cs typeface="MS PGothic"/>
        </a:defRPr>
      </a:lvl5pPr>
      <a:lvl6pPr marL="1809750" indent="-269875" algn="l" rtl="0" eaLnBrk="1" fontAlgn="base" hangingPunct="1">
        <a:spcBef>
          <a:spcPct val="20000"/>
        </a:spcBef>
        <a:spcAft>
          <a:spcPct val="0"/>
        </a:spcAft>
        <a:buClr>
          <a:schemeClr val="tx2"/>
        </a:buClr>
        <a:buChar char="»"/>
        <a:defRPr>
          <a:solidFill>
            <a:schemeClr val="tx1"/>
          </a:solidFill>
          <a:latin typeface="+mn-lt"/>
          <a:ea typeface="+mn-ea"/>
        </a:defRPr>
      </a:lvl6pPr>
      <a:lvl7pPr marL="2266950" indent="-269875" algn="l" rtl="0" eaLnBrk="1" fontAlgn="base" hangingPunct="1">
        <a:spcBef>
          <a:spcPct val="20000"/>
        </a:spcBef>
        <a:spcAft>
          <a:spcPct val="0"/>
        </a:spcAft>
        <a:buClr>
          <a:schemeClr val="tx2"/>
        </a:buClr>
        <a:buChar char="»"/>
        <a:defRPr>
          <a:solidFill>
            <a:schemeClr val="tx1"/>
          </a:solidFill>
          <a:latin typeface="+mn-lt"/>
          <a:ea typeface="+mn-ea"/>
        </a:defRPr>
      </a:lvl7pPr>
      <a:lvl8pPr marL="2724150" indent="-269875" algn="l" rtl="0" eaLnBrk="1" fontAlgn="base" hangingPunct="1">
        <a:spcBef>
          <a:spcPct val="20000"/>
        </a:spcBef>
        <a:spcAft>
          <a:spcPct val="0"/>
        </a:spcAft>
        <a:buClr>
          <a:schemeClr val="tx2"/>
        </a:buClr>
        <a:buChar char="»"/>
        <a:defRPr>
          <a:solidFill>
            <a:schemeClr val="tx1"/>
          </a:solidFill>
          <a:latin typeface="+mn-lt"/>
          <a:ea typeface="+mn-ea"/>
        </a:defRPr>
      </a:lvl8pPr>
      <a:lvl9pPr marL="3181350" indent="-269875" algn="l" rtl="0" eaLnBrk="1" fontAlgn="base" hangingPunct="1">
        <a:spcBef>
          <a:spcPct val="20000"/>
        </a:spcBef>
        <a:spcAft>
          <a:spcPct val="0"/>
        </a:spcAft>
        <a:buClr>
          <a:schemeClr val="tx2"/>
        </a:buClr>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438150" y="549275"/>
            <a:ext cx="8234363" cy="792163"/>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sk-SK"/>
              <a:t>Kliknite sem a upravte štýl predlohy nadpisov.</a:t>
            </a:r>
            <a:endParaRPr lang="en-US"/>
          </a:p>
        </p:txBody>
      </p:sp>
      <p:sp>
        <p:nvSpPr>
          <p:cNvPr id="29699" name="Rectangle 3"/>
          <p:cNvSpPr>
            <a:spLocks noGrp="1" noChangeArrowheads="1"/>
          </p:cNvSpPr>
          <p:nvPr>
            <p:ph type="body" idx="1"/>
          </p:nvPr>
        </p:nvSpPr>
        <p:spPr bwMode="auto">
          <a:xfrm>
            <a:off x="439738" y="1960563"/>
            <a:ext cx="8235950" cy="4114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1028" name="Rectangle 4"/>
          <p:cNvSpPr>
            <a:spLocks noGrp="1" noChangeArrowheads="1"/>
          </p:cNvSpPr>
          <p:nvPr>
            <p:ph type="dt" sz="half" idx="2"/>
          </p:nvPr>
        </p:nvSpPr>
        <p:spPr bwMode="auto">
          <a:xfrm>
            <a:off x="438150" y="6324600"/>
            <a:ext cx="2281238" cy="2698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eaLnBrk="0" fontAlgn="auto" hangingPunct="0">
              <a:spcAft>
                <a:spcPts val="0"/>
              </a:spcAft>
              <a:defRPr sz="1100" b="0">
                <a:solidFill>
                  <a:srgbClr val="000000"/>
                </a:solidFill>
                <a:latin typeface="Arial" charset="0"/>
                <a:ea typeface="MS PGothic" pitchFamily="34" charset="-128"/>
                <a:cs typeface="+mn-cs"/>
              </a:defRPr>
            </a:lvl1pPr>
          </a:lstStyle>
          <a:p>
            <a:pPr>
              <a:defRPr/>
            </a:pPr>
            <a:fld id="{82F27A7F-8147-479C-9D66-EBB0D0686401}" type="datetime1">
              <a:rPr lang="fr-FR"/>
              <a:pPr>
                <a:defRPr/>
              </a:pPr>
              <a:t>10/09/2021</a:t>
            </a:fld>
            <a:r>
              <a:rPr lang="sk-SK"/>
              <a:t>8/10/2007</a:t>
            </a:r>
            <a:endParaRPr lang="en-US"/>
          </a:p>
        </p:txBody>
      </p:sp>
      <p:sp>
        <p:nvSpPr>
          <p:cNvPr id="1029" name="Rectangle 5"/>
          <p:cNvSpPr>
            <a:spLocks noGrp="1" noChangeArrowheads="1"/>
          </p:cNvSpPr>
          <p:nvPr>
            <p:ph type="ftr" sz="quarter" idx="3"/>
          </p:nvPr>
        </p:nvSpPr>
        <p:spPr bwMode="auto">
          <a:xfrm>
            <a:off x="2824163" y="6324600"/>
            <a:ext cx="3651250" cy="2698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eaLnBrk="0" fontAlgn="auto" hangingPunct="0">
              <a:spcAft>
                <a:spcPts val="0"/>
              </a:spcAft>
              <a:defRPr sz="1100" b="0">
                <a:solidFill>
                  <a:srgbClr val="000000"/>
                </a:solidFill>
                <a:latin typeface="Arial" charset="0"/>
                <a:ea typeface="MS PGothic" pitchFamily="34" charset="-128"/>
                <a:cs typeface="+mn-cs"/>
              </a:defRPr>
            </a:lvl1pPr>
          </a:lstStyle>
          <a:p>
            <a:pPr>
              <a:defRPr/>
            </a:pPr>
            <a:endParaRPr lang="sk-SK"/>
          </a:p>
        </p:txBody>
      </p:sp>
      <p:sp>
        <p:nvSpPr>
          <p:cNvPr id="1030" name="Rectangle 6"/>
          <p:cNvSpPr>
            <a:spLocks noGrp="1" noChangeArrowheads="1"/>
          </p:cNvSpPr>
          <p:nvPr>
            <p:ph type="sldNum" sz="quarter" idx="4"/>
          </p:nvPr>
        </p:nvSpPr>
        <p:spPr bwMode="auto">
          <a:xfrm>
            <a:off x="6453188" y="6324600"/>
            <a:ext cx="1905000" cy="2698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r" eaLnBrk="0" fontAlgn="auto" hangingPunct="0">
              <a:spcAft>
                <a:spcPts val="0"/>
              </a:spcAft>
              <a:defRPr sz="1100" b="0">
                <a:solidFill>
                  <a:srgbClr val="000000"/>
                </a:solidFill>
                <a:latin typeface="Arial" charset="0"/>
                <a:ea typeface="MS PGothic" pitchFamily="34" charset="-128"/>
                <a:cs typeface="+mn-cs"/>
              </a:defRPr>
            </a:lvl1pPr>
          </a:lstStyle>
          <a:p>
            <a:pPr>
              <a:defRPr/>
            </a:pPr>
            <a:fld id="{9FA8369F-20D1-4DF3-8380-50CE633E30ED}" type="slidenum">
              <a:rPr lang="en-US"/>
              <a:pPr>
                <a:defRPr/>
              </a:pPr>
              <a:t>‹#›</a:t>
            </a:fld>
            <a:endParaRPr lang="en-US"/>
          </a:p>
        </p:txBody>
      </p:sp>
      <p:pic>
        <p:nvPicPr>
          <p:cNvPr id="29703" name="Picture 25" descr="arcelormittal_gonvarri_papi"/>
          <p:cNvPicPr>
            <a:picLocks noChangeAspect="1" noChangeArrowheads="1"/>
          </p:cNvPicPr>
          <p:nvPr/>
        </p:nvPicPr>
        <p:blipFill>
          <a:blip r:embed="rId19" cstate="print"/>
          <a:srcRect/>
          <a:stretch>
            <a:fillRect/>
          </a:stretch>
        </p:blipFill>
        <p:spPr bwMode="auto">
          <a:xfrm>
            <a:off x="5861050" y="0"/>
            <a:ext cx="3078163" cy="7381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40" r:id="rId17"/>
  </p:sldLayoutIdLst>
  <p:txStyles>
    <p:titleStyle>
      <a:lvl1pPr algn="l" rtl="0" eaLnBrk="0" fontAlgn="base" hangingPunct="0">
        <a:spcBef>
          <a:spcPct val="0"/>
        </a:spcBef>
        <a:spcAft>
          <a:spcPct val="0"/>
        </a:spcAft>
        <a:defRPr sz="3000">
          <a:solidFill>
            <a:schemeClr val="tx2"/>
          </a:solidFill>
          <a:latin typeface="+mj-lt"/>
          <a:ea typeface="+mj-ea"/>
          <a:cs typeface="MS PGothic"/>
        </a:defRPr>
      </a:lvl1pPr>
      <a:lvl2pPr algn="l" rtl="0" eaLnBrk="0" fontAlgn="base" hangingPunct="0">
        <a:spcBef>
          <a:spcPct val="0"/>
        </a:spcBef>
        <a:spcAft>
          <a:spcPct val="0"/>
        </a:spcAft>
        <a:defRPr sz="3000">
          <a:solidFill>
            <a:schemeClr val="tx2"/>
          </a:solidFill>
          <a:latin typeface="Arial" charset="0"/>
          <a:ea typeface="MS PGothic" pitchFamily="34" charset="-128"/>
          <a:cs typeface="MS PGothic"/>
        </a:defRPr>
      </a:lvl2pPr>
      <a:lvl3pPr algn="l" rtl="0" eaLnBrk="0" fontAlgn="base" hangingPunct="0">
        <a:spcBef>
          <a:spcPct val="0"/>
        </a:spcBef>
        <a:spcAft>
          <a:spcPct val="0"/>
        </a:spcAft>
        <a:defRPr sz="3000">
          <a:solidFill>
            <a:schemeClr val="tx2"/>
          </a:solidFill>
          <a:latin typeface="Arial" charset="0"/>
          <a:ea typeface="MS PGothic" pitchFamily="34" charset="-128"/>
          <a:cs typeface="MS PGothic"/>
        </a:defRPr>
      </a:lvl3pPr>
      <a:lvl4pPr algn="l" rtl="0" eaLnBrk="0" fontAlgn="base" hangingPunct="0">
        <a:spcBef>
          <a:spcPct val="0"/>
        </a:spcBef>
        <a:spcAft>
          <a:spcPct val="0"/>
        </a:spcAft>
        <a:defRPr sz="3000">
          <a:solidFill>
            <a:schemeClr val="tx2"/>
          </a:solidFill>
          <a:latin typeface="Arial" charset="0"/>
          <a:ea typeface="MS PGothic" pitchFamily="34" charset="-128"/>
          <a:cs typeface="MS PGothic"/>
        </a:defRPr>
      </a:lvl4pPr>
      <a:lvl5pPr algn="l" rtl="0" eaLnBrk="0" fontAlgn="base" hangingPunct="0">
        <a:spcBef>
          <a:spcPct val="0"/>
        </a:spcBef>
        <a:spcAft>
          <a:spcPct val="0"/>
        </a:spcAft>
        <a:defRPr sz="3000">
          <a:solidFill>
            <a:schemeClr val="tx2"/>
          </a:solidFill>
          <a:latin typeface="Arial" charset="0"/>
          <a:ea typeface="MS PGothic" pitchFamily="34" charset="-128"/>
          <a:cs typeface="MS PGothic"/>
        </a:defRPr>
      </a:lvl5pPr>
      <a:lvl6pPr marL="457200" algn="l" rtl="0" eaLnBrk="1" fontAlgn="base" hangingPunct="1">
        <a:spcBef>
          <a:spcPct val="0"/>
        </a:spcBef>
        <a:spcAft>
          <a:spcPct val="0"/>
        </a:spcAft>
        <a:defRPr sz="3000">
          <a:solidFill>
            <a:schemeClr val="tx2"/>
          </a:solidFill>
          <a:latin typeface="Arial" charset="0"/>
          <a:ea typeface="MS PGothic" pitchFamily="34" charset="-128"/>
        </a:defRPr>
      </a:lvl6pPr>
      <a:lvl7pPr marL="914400" algn="l" rtl="0" eaLnBrk="1" fontAlgn="base" hangingPunct="1">
        <a:spcBef>
          <a:spcPct val="0"/>
        </a:spcBef>
        <a:spcAft>
          <a:spcPct val="0"/>
        </a:spcAft>
        <a:defRPr sz="3000">
          <a:solidFill>
            <a:schemeClr val="tx2"/>
          </a:solidFill>
          <a:latin typeface="Arial" charset="0"/>
          <a:ea typeface="MS PGothic" pitchFamily="34" charset="-128"/>
        </a:defRPr>
      </a:lvl7pPr>
      <a:lvl8pPr marL="1371600" algn="l" rtl="0" eaLnBrk="1" fontAlgn="base" hangingPunct="1">
        <a:spcBef>
          <a:spcPct val="0"/>
        </a:spcBef>
        <a:spcAft>
          <a:spcPct val="0"/>
        </a:spcAft>
        <a:defRPr sz="3000">
          <a:solidFill>
            <a:schemeClr val="tx2"/>
          </a:solidFill>
          <a:latin typeface="Arial" charset="0"/>
          <a:ea typeface="MS PGothic" pitchFamily="34" charset="-128"/>
        </a:defRPr>
      </a:lvl8pPr>
      <a:lvl9pPr marL="1828800" algn="l" rtl="0" eaLnBrk="1" fontAlgn="base" hangingPunct="1">
        <a:spcBef>
          <a:spcPct val="0"/>
        </a:spcBef>
        <a:spcAft>
          <a:spcPct val="0"/>
        </a:spcAft>
        <a:defRPr sz="3000">
          <a:solidFill>
            <a:schemeClr val="tx2"/>
          </a:solidFill>
          <a:latin typeface="Arial" charset="0"/>
          <a:ea typeface="MS PGothic" pitchFamily="34" charset="-128"/>
        </a:defRPr>
      </a:lvl9pPr>
    </p:titleStyle>
    <p:bodyStyle>
      <a:lvl1pPr marL="247650" indent="-247650" algn="l" rtl="0" eaLnBrk="0" fontAlgn="base" hangingPunct="0">
        <a:spcBef>
          <a:spcPct val="20000"/>
        </a:spcBef>
        <a:spcAft>
          <a:spcPct val="0"/>
        </a:spcAft>
        <a:buClr>
          <a:schemeClr val="tx2"/>
        </a:buClr>
        <a:buChar char="•"/>
        <a:defRPr sz="2200">
          <a:solidFill>
            <a:schemeClr val="tx1"/>
          </a:solidFill>
          <a:latin typeface="+mn-lt"/>
          <a:ea typeface="+mn-ea"/>
          <a:cs typeface="MS PGothic"/>
        </a:defRPr>
      </a:lvl1pPr>
      <a:lvl2pPr marL="542925" indent="-293688" algn="l" rtl="0" eaLnBrk="0" fontAlgn="base" hangingPunct="0">
        <a:spcBef>
          <a:spcPct val="20000"/>
        </a:spcBef>
        <a:spcAft>
          <a:spcPct val="0"/>
        </a:spcAft>
        <a:buClr>
          <a:schemeClr val="tx2"/>
        </a:buClr>
        <a:buChar char="–"/>
        <a:defRPr sz="2200">
          <a:solidFill>
            <a:schemeClr val="tx1"/>
          </a:solidFill>
          <a:latin typeface="+mn-lt"/>
          <a:ea typeface="+mn-ea"/>
          <a:cs typeface="MS PGothic"/>
        </a:defRPr>
      </a:lvl2pPr>
      <a:lvl3pPr marL="809625" indent="-265113" algn="l" rtl="0" eaLnBrk="0" fontAlgn="base" hangingPunct="0">
        <a:spcBef>
          <a:spcPct val="20000"/>
        </a:spcBef>
        <a:spcAft>
          <a:spcPct val="0"/>
        </a:spcAft>
        <a:buClr>
          <a:schemeClr val="tx2"/>
        </a:buClr>
        <a:buChar char="•"/>
        <a:defRPr sz="2400">
          <a:solidFill>
            <a:schemeClr val="tx1"/>
          </a:solidFill>
          <a:latin typeface="+mn-lt"/>
          <a:ea typeface="+mn-ea"/>
          <a:cs typeface="MS PGothic"/>
        </a:defRPr>
      </a:lvl3pPr>
      <a:lvl4pPr marL="1081088" indent="-269875" algn="l" rtl="0" eaLnBrk="0" fontAlgn="base" hangingPunct="0">
        <a:spcBef>
          <a:spcPct val="20000"/>
        </a:spcBef>
        <a:spcAft>
          <a:spcPct val="0"/>
        </a:spcAft>
        <a:buClr>
          <a:schemeClr val="tx2"/>
        </a:buClr>
        <a:buChar char="–"/>
        <a:defRPr sz="2000">
          <a:solidFill>
            <a:schemeClr val="tx1"/>
          </a:solidFill>
          <a:latin typeface="+mn-lt"/>
          <a:ea typeface="+mn-ea"/>
          <a:cs typeface="MS PGothic"/>
        </a:defRPr>
      </a:lvl4pPr>
      <a:lvl5pPr marL="1352550" indent="-269875" algn="l" rtl="0" eaLnBrk="0" fontAlgn="base" hangingPunct="0">
        <a:spcBef>
          <a:spcPct val="20000"/>
        </a:spcBef>
        <a:spcAft>
          <a:spcPct val="0"/>
        </a:spcAft>
        <a:buClr>
          <a:schemeClr val="tx2"/>
        </a:buClr>
        <a:buChar char="»"/>
        <a:defRPr sz="2000">
          <a:solidFill>
            <a:schemeClr val="tx1"/>
          </a:solidFill>
          <a:latin typeface="+mn-lt"/>
          <a:ea typeface="+mn-ea"/>
          <a:cs typeface="MS PGothic"/>
        </a:defRPr>
      </a:lvl5pPr>
      <a:lvl6pPr marL="1809750" indent="-269875" algn="l" rtl="0" eaLnBrk="1" fontAlgn="base" hangingPunct="1">
        <a:spcBef>
          <a:spcPct val="20000"/>
        </a:spcBef>
        <a:spcAft>
          <a:spcPct val="0"/>
        </a:spcAft>
        <a:buClr>
          <a:schemeClr val="tx2"/>
        </a:buClr>
        <a:buChar char="»"/>
        <a:defRPr>
          <a:solidFill>
            <a:schemeClr val="tx1"/>
          </a:solidFill>
          <a:latin typeface="+mn-lt"/>
          <a:ea typeface="+mn-ea"/>
        </a:defRPr>
      </a:lvl6pPr>
      <a:lvl7pPr marL="2266950" indent="-269875" algn="l" rtl="0" eaLnBrk="1" fontAlgn="base" hangingPunct="1">
        <a:spcBef>
          <a:spcPct val="20000"/>
        </a:spcBef>
        <a:spcAft>
          <a:spcPct val="0"/>
        </a:spcAft>
        <a:buClr>
          <a:schemeClr val="tx2"/>
        </a:buClr>
        <a:buChar char="»"/>
        <a:defRPr>
          <a:solidFill>
            <a:schemeClr val="tx1"/>
          </a:solidFill>
          <a:latin typeface="+mn-lt"/>
          <a:ea typeface="+mn-ea"/>
        </a:defRPr>
      </a:lvl7pPr>
      <a:lvl8pPr marL="2724150" indent="-269875" algn="l" rtl="0" eaLnBrk="1" fontAlgn="base" hangingPunct="1">
        <a:spcBef>
          <a:spcPct val="20000"/>
        </a:spcBef>
        <a:spcAft>
          <a:spcPct val="0"/>
        </a:spcAft>
        <a:buClr>
          <a:schemeClr val="tx2"/>
        </a:buClr>
        <a:buChar char="»"/>
        <a:defRPr>
          <a:solidFill>
            <a:schemeClr val="tx1"/>
          </a:solidFill>
          <a:latin typeface="+mn-lt"/>
          <a:ea typeface="+mn-ea"/>
        </a:defRPr>
      </a:lvl8pPr>
      <a:lvl9pPr marL="3181350" indent="-269875" algn="l" rtl="0" eaLnBrk="1" fontAlgn="base" hangingPunct="1">
        <a:spcBef>
          <a:spcPct val="20000"/>
        </a:spcBef>
        <a:spcAft>
          <a:spcPct val="0"/>
        </a:spcAft>
        <a:buClr>
          <a:schemeClr val="tx2"/>
        </a:buClr>
        <a:buChar char="»"/>
        <a:defRPr>
          <a:solidFill>
            <a:schemeClr val="tx1"/>
          </a:solidFill>
          <a:latin typeface="+mn-lt"/>
          <a:ea typeface="+mn-ea"/>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sk-SK"/>
              <a:t>Klepnutím lze upravit styl předlohy nadpisů.</a:t>
            </a:r>
          </a:p>
        </p:txBody>
      </p:sp>
      <p:sp>
        <p:nvSpPr>
          <p:cNvPr id="4813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k-SK"/>
              <a:t>Klepnutím lze upravit styly předlohy textu.</a:t>
            </a:r>
          </a:p>
          <a:p>
            <a:pPr lvl="1"/>
            <a:r>
              <a:rPr lang="sk-SK"/>
              <a:t>Druhá úroveň</a:t>
            </a:r>
          </a:p>
          <a:p>
            <a:pPr lvl="2"/>
            <a:r>
              <a:rPr lang="sk-SK"/>
              <a:t>Třetí úroveň</a:t>
            </a:r>
          </a:p>
          <a:p>
            <a:pPr lvl="3"/>
            <a:r>
              <a:rPr lang="sk-SK"/>
              <a:t>Čtvrtá úroveň</a:t>
            </a:r>
          </a:p>
          <a:p>
            <a:pPr lvl="4"/>
            <a:r>
              <a:rPr lang="sk-SK"/>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latin typeface="+mn-lt"/>
                <a:cs typeface="+mn-cs"/>
              </a:defRPr>
            </a:lvl1pPr>
          </a:lstStyle>
          <a:p>
            <a:pPr>
              <a:defRPr/>
            </a:pPr>
            <a:fld id="{304F69EA-1085-4262-BE32-B820A7D6E738}" type="datetimeFigureOut">
              <a:rPr lang="sk-SK"/>
              <a:pPr>
                <a:defRPr/>
              </a:pPr>
              <a:t>10. 9. 2021</a:t>
            </a:fld>
            <a:endParaRPr lang="sk-SK"/>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latin typeface="+mn-lt"/>
                <a:cs typeface="+mn-cs"/>
              </a:defRPr>
            </a:lvl1pPr>
          </a:lstStyle>
          <a:p>
            <a:pPr>
              <a:defRPr/>
            </a:pPr>
            <a:endParaRPr lang="sk-SK"/>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a:latin typeface="+mn-lt"/>
                <a:cs typeface="+mn-cs"/>
              </a:defRPr>
            </a:lvl1pPr>
          </a:lstStyle>
          <a:p>
            <a:pPr>
              <a:defRPr/>
            </a:pPr>
            <a:fld id="{1B3233D6-9DD9-41B7-A4F9-7F07D91601EC}" type="slidenum">
              <a:rPr lang="sk-SK"/>
              <a:pPr>
                <a:defRPr/>
              </a:pPr>
              <a:t>‹#›</a:t>
            </a:fld>
            <a:endParaRPr lang="sk-SK"/>
          </a:p>
        </p:txBody>
      </p:sp>
      <p:pic>
        <p:nvPicPr>
          <p:cNvPr id="48135" name="Picture 25" descr="arcelormittal_gonvarri_papi"/>
          <p:cNvPicPr>
            <a:picLocks noChangeAspect="1" noChangeArrowheads="1"/>
          </p:cNvPicPr>
          <p:nvPr/>
        </p:nvPicPr>
        <p:blipFill>
          <a:blip r:embed="rId14" cstate="print"/>
          <a:srcRect/>
          <a:stretch>
            <a:fillRect/>
          </a:stretch>
        </p:blipFill>
        <p:spPr bwMode="auto">
          <a:xfrm>
            <a:off x="5861050" y="0"/>
            <a:ext cx="3078163" cy="738188"/>
          </a:xfrm>
          <a:prstGeom prst="rect">
            <a:avLst/>
          </a:prstGeom>
          <a:noFill/>
          <a:ln w="9525">
            <a:noFill/>
            <a:miter lim="800000"/>
            <a:headEnd/>
            <a:tailEnd/>
          </a:ln>
        </p:spPr>
      </p:pic>
      <p:pic>
        <p:nvPicPr>
          <p:cNvPr id="48136" name="3 Imagen" descr="logo.jpg"/>
          <p:cNvPicPr>
            <a:picLocks noChangeAspect="1"/>
          </p:cNvPicPr>
          <p:nvPr/>
        </p:nvPicPr>
        <p:blipFill>
          <a:blip r:embed="rId15" cstate="print"/>
          <a:srcRect/>
          <a:stretch>
            <a:fillRect/>
          </a:stretch>
        </p:blipFill>
        <p:spPr bwMode="auto">
          <a:xfrm>
            <a:off x="7534275" y="190500"/>
            <a:ext cx="1317625" cy="5619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Lst>
  <p:transition advTm="3000">
    <p:blinds/>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bwMode="auto">
          <a:xfrm>
            <a:off x="438150" y="549275"/>
            <a:ext cx="8234363" cy="792163"/>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sk-SK"/>
              <a:t>Kliknite sem a upravte štýl predlohy nadpisov.</a:t>
            </a:r>
            <a:endParaRPr lang="en-US"/>
          </a:p>
        </p:txBody>
      </p:sp>
      <p:sp>
        <p:nvSpPr>
          <p:cNvPr id="61443" name="Rectangle 3"/>
          <p:cNvSpPr>
            <a:spLocks noGrp="1" noChangeArrowheads="1"/>
          </p:cNvSpPr>
          <p:nvPr>
            <p:ph type="body" idx="1"/>
          </p:nvPr>
        </p:nvSpPr>
        <p:spPr bwMode="auto">
          <a:xfrm>
            <a:off x="439738" y="1960563"/>
            <a:ext cx="8235950" cy="4114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1028" name="Rectangle 4"/>
          <p:cNvSpPr>
            <a:spLocks noGrp="1" noChangeArrowheads="1"/>
          </p:cNvSpPr>
          <p:nvPr>
            <p:ph type="dt" sz="half" idx="2"/>
          </p:nvPr>
        </p:nvSpPr>
        <p:spPr bwMode="auto">
          <a:xfrm>
            <a:off x="438150" y="6324600"/>
            <a:ext cx="2281238" cy="2698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eaLnBrk="0" fontAlgn="auto" hangingPunct="0">
              <a:spcBef>
                <a:spcPct val="0"/>
              </a:spcBef>
              <a:spcAft>
                <a:spcPts val="0"/>
              </a:spcAft>
              <a:buClrTx/>
              <a:buFontTx/>
              <a:buNone/>
              <a:defRPr sz="1100">
                <a:solidFill>
                  <a:srgbClr val="000000"/>
                </a:solidFill>
                <a:latin typeface="+mn-lt"/>
                <a:ea typeface="+mn-ea"/>
                <a:cs typeface="Times New Roman" pitchFamily="18" charset="0"/>
              </a:defRPr>
            </a:lvl1pPr>
          </a:lstStyle>
          <a:p>
            <a:pPr>
              <a:defRPr/>
            </a:pPr>
            <a:endParaRPr lang="sk-SK"/>
          </a:p>
        </p:txBody>
      </p:sp>
      <p:sp>
        <p:nvSpPr>
          <p:cNvPr id="1029" name="Rectangle 5"/>
          <p:cNvSpPr>
            <a:spLocks noGrp="1" noChangeArrowheads="1"/>
          </p:cNvSpPr>
          <p:nvPr>
            <p:ph type="ftr" sz="quarter" idx="3"/>
          </p:nvPr>
        </p:nvSpPr>
        <p:spPr bwMode="auto">
          <a:xfrm>
            <a:off x="3228975" y="6324600"/>
            <a:ext cx="2895600" cy="2698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eaLnBrk="0" fontAlgn="auto" hangingPunct="0">
              <a:spcBef>
                <a:spcPct val="0"/>
              </a:spcBef>
              <a:spcAft>
                <a:spcPts val="0"/>
              </a:spcAft>
              <a:buClrTx/>
              <a:buFontTx/>
              <a:buNone/>
              <a:defRPr sz="1100">
                <a:solidFill>
                  <a:srgbClr val="000000"/>
                </a:solidFill>
                <a:latin typeface="+mn-lt"/>
                <a:ea typeface="+mn-ea"/>
                <a:cs typeface="Times New Roman" pitchFamily="18" charset="0"/>
              </a:defRPr>
            </a:lvl1pPr>
          </a:lstStyle>
          <a:p>
            <a:pPr>
              <a:defRPr/>
            </a:pPr>
            <a:endParaRPr lang="sk-SK"/>
          </a:p>
        </p:txBody>
      </p:sp>
      <p:sp>
        <p:nvSpPr>
          <p:cNvPr id="1030" name="Rectangle 6"/>
          <p:cNvSpPr>
            <a:spLocks noGrp="1" noChangeArrowheads="1"/>
          </p:cNvSpPr>
          <p:nvPr>
            <p:ph type="sldNum" sz="quarter" idx="4"/>
          </p:nvPr>
        </p:nvSpPr>
        <p:spPr bwMode="auto">
          <a:xfrm>
            <a:off x="6453188" y="6324600"/>
            <a:ext cx="1905000" cy="2698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r" eaLnBrk="0" fontAlgn="auto" hangingPunct="0">
              <a:spcBef>
                <a:spcPct val="0"/>
              </a:spcBef>
              <a:spcAft>
                <a:spcPts val="0"/>
              </a:spcAft>
              <a:buClrTx/>
              <a:buFontTx/>
              <a:buNone/>
              <a:defRPr sz="1100">
                <a:solidFill>
                  <a:srgbClr val="000000"/>
                </a:solidFill>
                <a:latin typeface="+mn-lt"/>
                <a:ea typeface="+mn-ea"/>
                <a:cs typeface="Times New Roman" pitchFamily="18" charset="0"/>
              </a:defRPr>
            </a:lvl1pPr>
          </a:lstStyle>
          <a:p>
            <a:pPr>
              <a:defRPr/>
            </a:pPr>
            <a:fld id="{D49DDB57-7B14-463C-9AE8-B380CD659644}" type="slidenum">
              <a:rPr lang="sk-SK"/>
              <a:pPr>
                <a:defRPr/>
              </a:pPr>
              <a:t>‹#›</a:t>
            </a:fld>
            <a:endParaRPr lang="sk-SK"/>
          </a:p>
        </p:txBody>
      </p:sp>
      <p:pic>
        <p:nvPicPr>
          <p:cNvPr id="61447" name="Picture 25" descr="arcelormittal_gonvarri_papi"/>
          <p:cNvPicPr>
            <a:picLocks noChangeAspect="1" noChangeArrowheads="1"/>
          </p:cNvPicPr>
          <p:nvPr/>
        </p:nvPicPr>
        <p:blipFill>
          <a:blip r:embed="rId16" cstate="print"/>
          <a:srcRect/>
          <a:stretch>
            <a:fillRect/>
          </a:stretch>
        </p:blipFill>
        <p:spPr bwMode="auto">
          <a:xfrm>
            <a:off x="5861050" y="0"/>
            <a:ext cx="3078163" cy="7381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53" r:id="rId1"/>
    <p:sldLayoutId id="2147483854" r:id="rId2"/>
    <p:sldLayoutId id="2147483820" r:id="rId3"/>
    <p:sldLayoutId id="2147483819" r:id="rId4"/>
    <p:sldLayoutId id="2147483818" r:id="rId5"/>
    <p:sldLayoutId id="2147483817" r:id="rId6"/>
    <p:sldLayoutId id="2147483816" r:id="rId7"/>
    <p:sldLayoutId id="2147483815" r:id="rId8"/>
    <p:sldLayoutId id="2147483814" r:id="rId9"/>
    <p:sldLayoutId id="2147483813" r:id="rId10"/>
    <p:sldLayoutId id="2147483812" r:id="rId11"/>
    <p:sldLayoutId id="2147483811" r:id="rId12"/>
    <p:sldLayoutId id="2147483810" r:id="rId13"/>
    <p:sldLayoutId id="2147483809" r:id="rId14"/>
  </p:sldLayoutIdLst>
  <p:transition>
    <p:blinds/>
  </p:transition>
  <p:hf hdr="0" ftr="0" dt="0"/>
  <p:txStyles>
    <p:titleStyle>
      <a:lvl1pPr algn="l" rtl="0" eaLnBrk="0" fontAlgn="base" hangingPunct="0">
        <a:spcBef>
          <a:spcPct val="0"/>
        </a:spcBef>
        <a:spcAft>
          <a:spcPct val="0"/>
        </a:spcAft>
        <a:defRPr sz="3000">
          <a:solidFill>
            <a:schemeClr val="tx2"/>
          </a:solidFill>
          <a:latin typeface="+mj-lt"/>
          <a:ea typeface="+mj-ea"/>
          <a:cs typeface="MS PGothic"/>
        </a:defRPr>
      </a:lvl1pPr>
      <a:lvl2pPr algn="l" rtl="0" eaLnBrk="0" fontAlgn="base" hangingPunct="0">
        <a:spcBef>
          <a:spcPct val="0"/>
        </a:spcBef>
        <a:spcAft>
          <a:spcPct val="0"/>
        </a:spcAft>
        <a:defRPr sz="3000">
          <a:solidFill>
            <a:schemeClr val="tx2"/>
          </a:solidFill>
          <a:latin typeface="Arial" charset="0"/>
          <a:ea typeface="MS PGothic" pitchFamily="34" charset="-128"/>
          <a:cs typeface="MS PGothic"/>
        </a:defRPr>
      </a:lvl2pPr>
      <a:lvl3pPr algn="l" rtl="0" eaLnBrk="0" fontAlgn="base" hangingPunct="0">
        <a:spcBef>
          <a:spcPct val="0"/>
        </a:spcBef>
        <a:spcAft>
          <a:spcPct val="0"/>
        </a:spcAft>
        <a:defRPr sz="3000">
          <a:solidFill>
            <a:schemeClr val="tx2"/>
          </a:solidFill>
          <a:latin typeface="Arial" charset="0"/>
          <a:ea typeface="MS PGothic" pitchFamily="34" charset="-128"/>
          <a:cs typeface="MS PGothic"/>
        </a:defRPr>
      </a:lvl3pPr>
      <a:lvl4pPr algn="l" rtl="0" eaLnBrk="0" fontAlgn="base" hangingPunct="0">
        <a:spcBef>
          <a:spcPct val="0"/>
        </a:spcBef>
        <a:spcAft>
          <a:spcPct val="0"/>
        </a:spcAft>
        <a:defRPr sz="3000">
          <a:solidFill>
            <a:schemeClr val="tx2"/>
          </a:solidFill>
          <a:latin typeface="Arial" charset="0"/>
          <a:ea typeface="MS PGothic" pitchFamily="34" charset="-128"/>
          <a:cs typeface="MS PGothic"/>
        </a:defRPr>
      </a:lvl4pPr>
      <a:lvl5pPr algn="l" rtl="0" eaLnBrk="0" fontAlgn="base" hangingPunct="0">
        <a:spcBef>
          <a:spcPct val="0"/>
        </a:spcBef>
        <a:spcAft>
          <a:spcPct val="0"/>
        </a:spcAft>
        <a:defRPr sz="3000">
          <a:solidFill>
            <a:schemeClr val="tx2"/>
          </a:solidFill>
          <a:latin typeface="Arial" charset="0"/>
          <a:ea typeface="MS PGothic" pitchFamily="34" charset="-128"/>
          <a:cs typeface="MS PGothic"/>
        </a:defRPr>
      </a:lvl5pPr>
      <a:lvl6pPr marL="457200" algn="l" rtl="0" eaLnBrk="1" fontAlgn="base" hangingPunct="1">
        <a:spcBef>
          <a:spcPct val="0"/>
        </a:spcBef>
        <a:spcAft>
          <a:spcPct val="0"/>
        </a:spcAft>
        <a:defRPr sz="3000">
          <a:solidFill>
            <a:schemeClr val="tx2"/>
          </a:solidFill>
          <a:latin typeface="Arial" charset="0"/>
          <a:ea typeface="MS PGothic" pitchFamily="34" charset="-128"/>
        </a:defRPr>
      </a:lvl6pPr>
      <a:lvl7pPr marL="914400" algn="l" rtl="0" eaLnBrk="1" fontAlgn="base" hangingPunct="1">
        <a:spcBef>
          <a:spcPct val="0"/>
        </a:spcBef>
        <a:spcAft>
          <a:spcPct val="0"/>
        </a:spcAft>
        <a:defRPr sz="3000">
          <a:solidFill>
            <a:schemeClr val="tx2"/>
          </a:solidFill>
          <a:latin typeface="Arial" charset="0"/>
          <a:ea typeface="MS PGothic" pitchFamily="34" charset="-128"/>
        </a:defRPr>
      </a:lvl7pPr>
      <a:lvl8pPr marL="1371600" algn="l" rtl="0" eaLnBrk="1" fontAlgn="base" hangingPunct="1">
        <a:spcBef>
          <a:spcPct val="0"/>
        </a:spcBef>
        <a:spcAft>
          <a:spcPct val="0"/>
        </a:spcAft>
        <a:defRPr sz="3000">
          <a:solidFill>
            <a:schemeClr val="tx2"/>
          </a:solidFill>
          <a:latin typeface="Arial" charset="0"/>
          <a:ea typeface="MS PGothic" pitchFamily="34" charset="-128"/>
        </a:defRPr>
      </a:lvl8pPr>
      <a:lvl9pPr marL="1828800" algn="l" rtl="0" eaLnBrk="1" fontAlgn="base" hangingPunct="1">
        <a:spcBef>
          <a:spcPct val="0"/>
        </a:spcBef>
        <a:spcAft>
          <a:spcPct val="0"/>
        </a:spcAft>
        <a:defRPr sz="3000">
          <a:solidFill>
            <a:schemeClr val="tx2"/>
          </a:solidFill>
          <a:latin typeface="Arial" charset="0"/>
          <a:ea typeface="MS PGothic" pitchFamily="34" charset="-128"/>
        </a:defRPr>
      </a:lvl9pPr>
    </p:titleStyle>
    <p:bodyStyle>
      <a:lvl1pPr marL="247650" indent="-247650" algn="l" rtl="0" eaLnBrk="0" fontAlgn="base" hangingPunct="0">
        <a:spcBef>
          <a:spcPct val="20000"/>
        </a:spcBef>
        <a:spcAft>
          <a:spcPct val="0"/>
        </a:spcAft>
        <a:buClr>
          <a:schemeClr val="tx2"/>
        </a:buClr>
        <a:buChar char="•"/>
        <a:defRPr sz="2200">
          <a:solidFill>
            <a:schemeClr val="tx1"/>
          </a:solidFill>
          <a:latin typeface="+mn-lt"/>
          <a:ea typeface="+mn-ea"/>
          <a:cs typeface="MS PGothic"/>
        </a:defRPr>
      </a:lvl1pPr>
      <a:lvl2pPr marL="542925" indent="-293688" algn="l" rtl="0" eaLnBrk="0" fontAlgn="base" hangingPunct="0">
        <a:spcBef>
          <a:spcPct val="20000"/>
        </a:spcBef>
        <a:spcAft>
          <a:spcPct val="0"/>
        </a:spcAft>
        <a:buClr>
          <a:schemeClr val="tx2"/>
        </a:buClr>
        <a:buChar char="–"/>
        <a:defRPr sz="2200">
          <a:solidFill>
            <a:schemeClr val="tx1"/>
          </a:solidFill>
          <a:latin typeface="+mn-lt"/>
          <a:ea typeface="+mn-ea"/>
          <a:cs typeface="MS PGothic"/>
        </a:defRPr>
      </a:lvl2pPr>
      <a:lvl3pPr marL="809625" indent="-265113" algn="l" rtl="0" eaLnBrk="0" fontAlgn="base" hangingPunct="0">
        <a:spcBef>
          <a:spcPct val="20000"/>
        </a:spcBef>
        <a:spcAft>
          <a:spcPct val="0"/>
        </a:spcAft>
        <a:buClr>
          <a:schemeClr val="tx2"/>
        </a:buClr>
        <a:buChar char="•"/>
        <a:defRPr sz="2400">
          <a:solidFill>
            <a:schemeClr val="tx1"/>
          </a:solidFill>
          <a:latin typeface="+mn-lt"/>
          <a:ea typeface="+mn-ea"/>
          <a:cs typeface="MS PGothic"/>
        </a:defRPr>
      </a:lvl3pPr>
      <a:lvl4pPr marL="1081088" indent="-269875" algn="l" rtl="0" eaLnBrk="0" fontAlgn="base" hangingPunct="0">
        <a:spcBef>
          <a:spcPct val="20000"/>
        </a:spcBef>
        <a:spcAft>
          <a:spcPct val="0"/>
        </a:spcAft>
        <a:buClr>
          <a:schemeClr val="tx2"/>
        </a:buClr>
        <a:buChar char="–"/>
        <a:defRPr sz="2000">
          <a:solidFill>
            <a:schemeClr val="tx1"/>
          </a:solidFill>
          <a:latin typeface="+mn-lt"/>
          <a:ea typeface="+mn-ea"/>
          <a:cs typeface="MS PGothic"/>
        </a:defRPr>
      </a:lvl4pPr>
      <a:lvl5pPr marL="1352550" indent="-269875" algn="l" rtl="0" eaLnBrk="0" fontAlgn="base" hangingPunct="0">
        <a:spcBef>
          <a:spcPct val="20000"/>
        </a:spcBef>
        <a:spcAft>
          <a:spcPct val="0"/>
        </a:spcAft>
        <a:buClr>
          <a:schemeClr val="tx2"/>
        </a:buClr>
        <a:buChar char="»"/>
        <a:defRPr sz="2000">
          <a:solidFill>
            <a:schemeClr val="tx1"/>
          </a:solidFill>
          <a:latin typeface="+mn-lt"/>
          <a:ea typeface="+mn-ea"/>
          <a:cs typeface="MS PGothic"/>
        </a:defRPr>
      </a:lvl5pPr>
      <a:lvl6pPr marL="1809750" indent="-269875" algn="l" rtl="0" eaLnBrk="1" fontAlgn="base" hangingPunct="1">
        <a:spcBef>
          <a:spcPct val="20000"/>
        </a:spcBef>
        <a:spcAft>
          <a:spcPct val="0"/>
        </a:spcAft>
        <a:buClr>
          <a:schemeClr val="tx2"/>
        </a:buClr>
        <a:buChar char="»"/>
        <a:defRPr>
          <a:solidFill>
            <a:schemeClr val="tx1"/>
          </a:solidFill>
          <a:latin typeface="+mn-lt"/>
          <a:ea typeface="+mn-ea"/>
        </a:defRPr>
      </a:lvl6pPr>
      <a:lvl7pPr marL="2266950" indent="-269875" algn="l" rtl="0" eaLnBrk="1" fontAlgn="base" hangingPunct="1">
        <a:spcBef>
          <a:spcPct val="20000"/>
        </a:spcBef>
        <a:spcAft>
          <a:spcPct val="0"/>
        </a:spcAft>
        <a:buClr>
          <a:schemeClr val="tx2"/>
        </a:buClr>
        <a:buChar char="»"/>
        <a:defRPr>
          <a:solidFill>
            <a:schemeClr val="tx1"/>
          </a:solidFill>
          <a:latin typeface="+mn-lt"/>
          <a:ea typeface="+mn-ea"/>
        </a:defRPr>
      </a:lvl7pPr>
      <a:lvl8pPr marL="2724150" indent="-269875" algn="l" rtl="0" eaLnBrk="1" fontAlgn="base" hangingPunct="1">
        <a:spcBef>
          <a:spcPct val="20000"/>
        </a:spcBef>
        <a:spcAft>
          <a:spcPct val="0"/>
        </a:spcAft>
        <a:buClr>
          <a:schemeClr val="tx2"/>
        </a:buClr>
        <a:buChar char="»"/>
        <a:defRPr>
          <a:solidFill>
            <a:schemeClr val="tx1"/>
          </a:solidFill>
          <a:latin typeface="+mn-lt"/>
          <a:ea typeface="+mn-ea"/>
        </a:defRPr>
      </a:lvl8pPr>
      <a:lvl9pPr marL="3181350" indent="-269875" algn="l" rtl="0" eaLnBrk="1" fontAlgn="base" hangingPunct="1">
        <a:spcBef>
          <a:spcPct val="20000"/>
        </a:spcBef>
        <a:spcAft>
          <a:spcPct val="0"/>
        </a:spcAft>
        <a:buClr>
          <a:schemeClr val="tx2"/>
        </a:buClr>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38150" y="549275"/>
            <a:ext cx="8234363" cy="792163"/>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sk-SK"/>
              <a:t>Kliknite sem a upravte štýl predlohy nadpisov.</a:t>
            </a:r>
            <a:endParaRPr lang="en-US"/>
          </a:p>
        </p:txBody>
      </p:sp>
      <p:sp>
        <p:nvSpPr>
          <p:cNvPr id="76803" name="Rectangle 3"/>
          <p:cNvSpPr>
            <a:spLocks noGrp="1" noChangeArrowheads="1"/>
          </p:cNvSpPr>
          <p:nvPr>
            <p:ph type="body" idx="1"/>
          </p:nvPr>
        </p:nvSpPr>
        <p:spPr bwMode="auto">
          <a:xfrm>
            <a:off x="439738" y="1960563"/>
            <a:ext cx="8235950" cy="4114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1028" name="Rectangle 4"/>
          <p:cNvSpPr>
            <a:spLocks noGrp="1" noChangeArrowheads="1"/>
          </p:cNvSpPr>
          <p:nvPr>
            <p:ph type="dt" sz="half" idx="2"/>
          </p:nvPr>
        </p:nvSpPr>
        <p:spPr bwMode="auto">
          <a:xfrm>
            <a:off x="438150" y="6324600"/>
            <a:ext cx="2281238" cy="2698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eaLnBrk="0" fontAlgn="auto" hangingPunct="0">
              <a:spcAft>
                <a:spcPts val="0"/>
              </a:spcAft>
              <a:defRPr sz="1100" b="0">
                <a:solidFill>
                  <a:srgbClr val="000000"/>
                </a:solidFill>
                <a:latin typeface="Arial" charset="0"/>
                <a:ea typeface="MS PGothic" pitchFamily="34" charset="-128"/>
                <a:cs typeface="+mn-cs"/>
              </a:defRPr>
            </a:lvl1pPr>
          </a:lstStyle>
          <a:p>
            <a:pPr>
              <a:defRPr/>
            </a:pPr>
            <a:fld id="{82F27A7F-8147-479C-9D66-EBB0D0686401}" type="datetime1">
              <a:rPr lang="fr-FR"/>
              <a:pPr>
                <a:defRPr/>
              </a:pPr>
              <a:t>10/09/2021</a:t>
            </a:fld>
            <a:r>
              <a:rPr lang="sk-SK"/>
              <a:t>8/10/2007</a:t>
            </a:r>
            <a:endParaRPr lang="en-US"/>
          </a:p>
        </p:txBody>
      </p:sp>
      <p:sp>
        <p:nvSpPr>
          <p:cNvPr id="1029" name="Rectangle 5"/>
          <p:cNvSpPr>
            <a:spLocks noGrp="1" noChangeArrowheads="1"/>
          </p:cNvSpPr>
          <p:nvPr>
            <p:ph type="ftr" sz="quarter" idx="3"/>
          </p:nvPr>
        </p:nvSpPr>
        <p:spPr bwMode="auto">
          <a:xfrm>
            <a:off x="2824163" y="6324600"/>
            <a:ext cx="3651250" cy="2698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eaLnBrk="0" fontAlgn="auto" hangingPunct="0">
              <a:spcAft>
                <a:spcPts val="0"/>
              </a:spcAft>
              <a:defRPr sz="1100" b="0">
                <a:solidFill>
                  <a:srgbClr val="000000"/>
                </a:solidFill>
                <a:latin typeface="Arial" charset="0"/>
                <a:ea typeface="MS PGothic" pitchFamily="34" charset="-128"/>
                <a:cs typeface="+mn-cs"/>
              </a:defRPr>
            </a:lvl1pPr>
          </a:lstStyle>
          <a:p>
            <a:pPr>
              <a:defRPr/>
            </a:pPr>
            <a:endParaRPr lang="sk-SK"/>
          </a:p>
        </p:txBody>
      </p:sp>
      <p:sp>
        <p:nvSpPr>
          <p:cNvPr id="1030" name="Rectangle 6"/>
          <p:cNvSpPr>
            <a:spLocks noGrp="1" noChangeArrowheads="1"/>
          </p:cNvSpPr>
          <p:nvPr>
            <p:ph type="sldNum" sz="quarter" idx="4"/>
          </p:nvPr>
        </p:nvSpPr>
        <p:spPr bwMode="auto">
          <a:xfrm>
            <a:off x="6453188" y="6324600"/>
            <a:ext cx="1905000" cy="2698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r" eaLnBrk="0" fontAlgn="auto" hangingPunct="0">
              <a:spcAft>
                <a:spcPts val="0"/>
              </a:spcAft>
              <a:defRPr sz="1100" b="0">
                <a:solidFill>
                  <a:srgbClr val="000000"/>
                </a:solidFill>
                <a:latin typeface="Arial" charset="0"/>
                <a:ea typeface="MS PGothic" pitchFamily="34" charset="-128"/>
                <a:cs typeface="+mn-cs"/>
              </a:defRPr>
            </a:lvl1pPr>
          </a:lstStyle>
          <a:p>
            <a:pPr>
              <a:defRPr/>
            </a:pPr>
            <a:fld id="{F045806C-DAF9-4288-8204-F891D4C7C9D9}" type="slidenum">
              <a:rPr lang="en-US"/>
              <a:pPr>
                <a:defRPr/>
              </a:pPr>
              <a:t>‹#›</a:t>
            </a:fld>
            <a:endParaRPr lang="en-US"/>
          </a:p>
        </p:txBody>
      </p:sp>
      <p:pic>
        <p:nvPicPr>
          <p:cNvPr id="76807" name="Picture 25" descr="arcelormittal_gonvarri_papi"/>
          <p:cNvPicPr>
            <a:picLocks noChangeAspect="1" noChangeArrowheads="1"/>
          </p:cNvPicPr>
          <p:nvPr/>
        </p:nvPicPr>
        <p:blipFill>
          <a:blip r:embed="rId19" cstate="print"/>
          <a:srcRect/>
          <a:stretch>
            <a:fillRect/>
          </a:stretch>
        </p:blipFill>
        <p:spPr bwMode="auto">
          <a:xfrm>
            <a:off x="5861050" y="0"/>
            <a:ext cx="3078163" cy="7381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 id="2147483868" r:id="rId14"/>
    <p:sldLayoutId id="2147483869" r:id="rId15"/>
    <p:sldLayoutId id="2147483870" r:id="rId16"/>
    <p:sldLayoutId id="2147483871" r:id="rId17"/>
  </p:sldLayoutIdLst>
  <p:txStyles>
    <p:titleStyle>
      <a:lvl1pPr algn="l" rtl="0" eaLnBrk="0" fontAlgn="base" hangingPunct="0">
        <a:spcBef>
          <a:spcPct val="0"/>
        </a:spcBef>
        <a:spcAft>
          <a:spcPct val="0"/>
        </a:spcAft>
        <a:defRPr sz="3000">
          <a:solidFill>
            <a:schemeClr val="tx2"/>
          </a:solidFill>
          <a:latin typeface="+mj-lt"/>
          <a:ea typeface="+mj-ea"/>
          <a:cs typeface="MS PGothic"/>
        </a:defRPr>
      </a:lvl1pPr>
      <a:lvl2pPr algn="l" rtl="0" eaLnBrk="0" fontAlgn="base" hangingPunct="0">
        <a:spcBef>
          <a:spcPct val="0"/>
        </a:spcBef>
        <a:spcAft>
          <a:spcPct val="0"/>
        </a:spcAft>
        <a:defRPr sz="3000">
          <a:solidFill>
            <a:schemeClr val="tx2"/>
          </a:solidFill>
          <a:latin typeface="Arial" charset="0"/>
          <a:ea typeface="MS PGothic" pitchFamily="34" charset="-128"/>
          <a:cs typeface="MS PGothic"/>
        </a:defRPr>
      </a:lvl2pPr>
      <a:lvl3pPr algn="l" rtl="0" eaLnBrk="0" fontAlgn="base" hangingPunct="0">
        <a:spcBef>
          <a:spcPct val="0"/>
        </a:spcBef>
        <a:spcAft>
          <a:spcPct val="0"/>
        </a:spcAft>
        <a:defRPr sz="3000">
          <a:solidFill>
            <a:schemeClr val="tx2"/>
          </a:solidFill>
          <a:latin typeface="Arial" charset="0"/>
          <a:ea typeface="MS PGothic" pitchFamily="34" charset="-128"/>
          <a:cs typeface="MS PGothic"/>
        </a:defRPr>
      </a:lvl3pPr>
      <a:lvl4pPr algn="l" rtl="0" eaLnBrk="0" fontAlgn="base" hangingPunct="0">
        <a:spcBef>
          <a:spcPct val="0"/>
        </a:spcBef>
        <a:spcAft>
          <a:spcPct val="0"/>
        </a:spcAft>
        <a:defRPr sz="3000">
          <a:solidFill>
            <a:schemeClr val="tx2"/>
          </a:solidFill>
          <a:latin typeface="Arial" charset="0"/>
          <a:ea typeface="MS PGothic" pitchFamily="34" charset="-128"/>
          <a:cs typeface="MS PGothic"/>
        </a:defRPr>
      </a:lvl4pPr>
      <a:lvl5pPr algn="l" rtl="0" eaLnBrk="0" fontAlgn="base" hangingPunct="0">
        <a:spcBef>
          <a:spcPct val="0"/>
        </a:spcBef>
        <a:spcAft>
          <a:spcPct val="0"/>
        </a:spcAft>
        <a:defRPr sz="3000">
          <a:solidFill>
            <a:schemeClr val="tx2"/>
          </a:solidFill>
          <a:latin typeface="Arial" charset="0"/>
          <a:ea typeface="MS PGothic" pitchFamily="34" charset="-128"/>
          <a:cs typeface="MS PGothic"/>
        </a:defRPr>
      </a:lvl5pPr>
      <a:lvl6pPr marL="457200" algn="l" rtl="0" eaLnBrk="1" fontAlgn="base" hangingPunct="1">
        <a:spcBef>
          <a:spcPct val="0"/>
        </a:spcBef>
        <a:spcAft>
          <a:spcPct val="0"/>
        </a:spcAft>
        <a:defRPr sz="3000">
          <a:solidFill>
            <a:schemeClr val="tx2"/>
          </a:solidFill>
          <a:latin typeface="Arial" charset="0"/>
          <a:ea typeface="MS PGothic" pitchFamily="34" charset="-128"/>
        </a:defRPr>
      </a:lvl6pPr>
      <a:lvl7pPr marL="914400" algn="l" rtl="0" eaLnBrk="1" fontAlgn="base" hangingPunct="1">
        <a:spcBef>
          <a:spcPct val="0"/>
        </a:spcBef>
        <a:spcAft>
          <a:spcPct val="0"/>
        </a:spcAft>
        <a:defRPr sz="3000">
          <a:solidFill>
            <a:schemeClr val="tx2"/>
          </a:solidFill>
          <a:latin typeface="Arial" charset="0"/>
          <a:ea typeface="MS PGothic" pitchFamily="34" charset="-128"/>
        </a:defRPr>
      </a:lvl7pPr>
      <a:lvl8pPr marL="1371600" algn="l" rtl="0" eaLnBrk="1" fontAlgn="base" hangingPunct="1">
        <a:spcBef>
          <a:spcPct val="0"/>
        </a:spcBef>
        <a:spcAft>
          <a:spcPct val="0"/>
        </a:spcAft>
        <a:defRPr sz="3000">
          <a:solidFill>
            <a:schemeClr val="tx2"/>
          </a:solidFill>
          <a:latin typeface="Arial" charset="0"/>
          <a:ea typeface="MS PGothic" pitchFamily="34" charset="-128"/>
        </a:defRPr>
      </a:lvl8pPr>
      <a:lvl9pPr marL="1828800" algn="l" rtl="0" eaLnBrk="1" fontAlgn="base" hangingPunct="1">
        <a:spcBef>
          <a:spcPct val="0"/>
        </a:spcBef>
        <a:spcAft>
          <a:spcPct val="0"/>
        </a:spcAft>
        <a:defRPr sz="3000">
          <a:solidFill>
            <a:schemeClr val="tx2"/>
          </a:solidFill>
          <a:latin typeface="Arial" charset="0"/>
          <a:ea typeface="MS PGothic" pitchFamily="34" charset="-128"/>
        </a:defRPr>
      </a:lvl9pPr>
    </p:titleStyle>
    <p:bodyStyle>
      <a:lvl1pPr marL="247650" indent="-247650" algn="l" rtl="0" eaLnBrk="0" fontAlgn="base" hangingPunct="0">
        <a:spcBef>
          <a:spcPct val="20000"/>
        </a:spcBef>
        <a:spcAft>
          <a:spcPct val="0"/>
        </a:spcAft>
        <a:buClr>
          <a:schemeClr val="tx2"/>
        </a:buClr>
        <a:buChar char="•"/>
        <a:defRPr sz="2200">
          <a:solidFill>
            <a:schemeClr val="tx1"/>
          </a:solidFill>
          <a:latin typeface="+mn-lt"/>
          <a:ea typeface="+mn-ea"/>
          <a:cs typeface="MS PGothic"/>
        </a:defRPr>
      </a:lvl1pPr>
      <a:lvl2pPr marL="542925" indent="-293688" algn="l" rtl="0" eaLnBrk="0" fontAlgn="base" hangingPunct="0">
        <a:spcBef>
          <a:spcPct val="20000"/>
        </a:spcBef>
        <a:spcAft>
          <a:spcPct val="0"/>
        </a:spcAft>
        <a:buClr>
          <a:schemeClr val="tx2"/>
        </a:buClr>
        <a:buChar char="–"/>
        <a:defRPr sz="2200">
          <a:solidFill>
            <a:schemeClr val="tx1"/>
          </a:solidFill>
          <a:latin typeface="+mn-lt"/>
          <a:ea typeface="+mn-ea"/>
          <a:cs typeface="MS PGothic"/>
        </a:defRPr>
      </a:lvl2pPr>
      <a:lvl3pPr marL="809625" indent="-265113" algn="l" rtl="0" eaLnBrk="0" fontAlgn="base" hangingPunct="0">
        <a:spcBef>
          <a:spcPct val="20000"/>
        </a:spcBef>
        <a:spcAft>
          <a:spcPct val="0"/>
        </a:spcAft>
        <a:buClr>
          <a:schemeClr val="tx2"/>
        </a:buClr>
        <a:buChar char="•"/>
        <a:defRPr sz="2400">
          <a:solidFill>
            <a:schemeClr val="tx1"/>
          </a:solidFill>
          <a:latin typeface="+mn-lt"/>
          <a:ea typeface="+mn-ea"/>
          <a:cs typeface="MS PGothic"/>
        </a:defRPr>
      </a:lvl3pPr>
      <a:lvl4pPr marL="1081088" indent="-269875" algn="l" rtl="0" eaLnBrk="0" fontAlgn="base" hangingPunct="0">
        <a:spcBef>
          <a:spcPct val="20000"/>
        </a:spcBef>
        <a:spcAft>
          <a:spcPct val="0"/>
        </a:spcAft>
        <a:buClr>
          <a:schemeClr val="tx2"/>
        </a:buClr>
        <a:buChar char="–"/>
        <a:defRPr sz="2000">
          <a:solidFill>
            <a:schemeClr val="tx1"/>
          </a:solidFill>
          <a:latin typeface="+mn-lt"/>
          <a:ea typeface="+mn-ea"/>
          <a:cs typeface="MS PGothic"/>
        </a:defRPr>
      </a:lvl4pPr>
      <a:lvl5pPr marL="1352550" indent="-269875" algn="l" rtl="0" eaLnBrk="0" fontAlgn="base" hangingPunct="0">
        <a:spcBef>
          <a:spcPct val="20000"/>
        </a:spcBef>
        <a:spcAft>
          <a:spcPct val="0"/>
        </a:spcAft>
        <a:buClr>
          <a:schemeClr val="tx2"/>
        </a:buClr>
        <a:buChar char="»"/>
        <a:defRPr sz="2000">
          <a:solidFill>
            <a:schemeClr val="tx1"/>
          </a:solidFill>
          <a:latin typeface="+mn-lt"/>
          <a:ea typeface="+mn-ea"/>
          <a:cs typeface="MS PGothic"/>
        </a:defRPr>
      </a:lvl5pPr>
      <a:lvl6pPr marL="1809750" indent="-269875" algn="l" rtl="0" eaLnBrk="1" fontAlgn="base" hangingPunct="1">
        <a:spcBef>
          <a:spcPct val="20000"/>
        </a:spcBef>
        <a:spcAft>
          <a:spcPct val="0"/>
        </a:spcAft>
        <a:buClr>
          <a:schemeClr val="tx2"/>
        </a:buClr>
        <a:buChar char="»"/>
        <a:defRPr>
          <a:solidFill>
            <a:schemeClr val="tx1"/>
          </a:solidFill>
          <a:latin typeface="+mn-lt"/>
          <a:ea typeface="+mn-ea"/>
        </a:defRPr>
      </a:lvl6pPr>
      <a:lvl7pPr marL="2266950" indent="-269875" algn="l" rtl="0" eaLnBrk="1" fontAlgn="base" hangingPunct="1">
        <a:spcBef>
          <a:spcPct val="20000"/>
        </a:spcBef>
        <a:spcAft>
          <a:spcPct val="0"/>
        </a:spcAft>
        <a:buClr>
          <a:schemeClr val="tx2"/>
        </a:buClr>
        <a:buChar char="»"/>
        <a:defRPr>
          <a:solidFill>
            <a:schemeClr val="tx1"/>
          </a:solidFill>
          <a:latin typeface="+mn-lt"/>
          <a:ea typeface="+mn-ea"/>
        </a:defRPr>
      </a:lvl7pPr>
      <a:lvl8pPr marL="2724150" indent="-269875" algn="l" rtl="0" eaLnBrk="1" fontAlgn="base" hangingPunct="1">
        <a:spcBef>
          <a:spcPct val="20000"/>
        </a:spcBef>
        <a:spcAft>
          <a:spcPct val="0"/>
        </a:spcAft>
        <a:buClr>
          <a:schemeClr val="tx2"/>
        </a:buClr>
        <a:buChar char="»"/>
        <a:defRPr>
          <a:solidFill>
            <a:schemeClr val="tx1"/>
          </a:solidFill>
          <a:latin typeface="+mn-lt"/>
          <a:ea typeface="+mn-ea"/>
        </a:defRPr>
      </a:lvl8pPr>
      <a:lvl9pPr marL="3181350" indent="-269875" algn="l" rtl="0" eaLnBrk="1" fontAlgn="base" hangingPunct="1">
        <a:spcBef>
          <a:spcPct val="20000"/>
        </a:spcBef>
        <a:spcAft>
          <a:spcPct val="0"/>
        </a:spcAft>
        <a:buClr>
          <a:schemeClr val="tx2"/>
        </a:buClr>
        <a:buChar char="»"/>
        <a:defRPr>
          <a:solidFill>
            <a:schemeClr val="tx1"/>
          </a:solidFill>
          <a:latin typeface="+mn-lt"/>
          <a:ea typeface="+mn-ea"/>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12.png"/><Relationship Id="rId2" Type="http://schemas.openxmlformats.org/officeDocument/2006/relationships/image" Target="../media/image38.png"/><Relationship Id="rId1" Type="http://schemas.openxmlformats.org/officeDocument/2006/relationships/slideLayout" Target="../slideLayouts/slideLayout14.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14.xml"/><Relationship Id="rId6" Type="http://schemas.openxmlformats.org/officeDocument/2006/relationships/image" Target="../media/image47.png"/><Relationship Id="rId5" Type="http://schemas.openxmlformats.org/officeDocument/2006/relationships/image" Target="../media/image46.wmf"/><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50.wmf"/><Relationship Id="rId7" Type="http://schemas.openxmlformats.org/officeDocument/2006/relationships/image" Target="../media/image54.wmf"/><Relationship Id="rId2" Type="http://schemas.openxmlformats.org/officeDocument/2006/relationships/image" Target="../media/image49.wmf"/><Relationship Id="rId1" Type="http://schemas.openxmlformats.org/officeDocument/2006/relationships/slideLayout" Target="../slideLayouts/slideLayout14.xml"/><Relationship Id="rId6" Type="http://schemas.openxmlformats.org/officeDocument/2006/relationships/image" Target="../media/image53.wmf"/><Relationship Id="rId11" Type="http://schemas.openxmlformats.org/officeDocument/2006/relationships/image" Target="../media/image12.png"/><Relationship Id="rId5" Type="http://schemas.openxmlformats.org/officeDocument/2006/relationships/image" Target="../media/image52.wmf"/><Relationship Id="rId10" Type="http://schemas.openxmlformats.org/officeDocument/2006/relationships/image" Target="../media/image56.jpeg"/><Relationship Id="rId4" Type="http://schemas.openxmlformats.org/officeDocument/2006/relationships/image" Target="../media/image51.wmf"/><Relationship Id="rId9"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62.jpeg"/><Relationship Id="rId4" Type="http://schemas.openxmlformats.org/officeDocument/2006/relationships/image" Target="../media/image61.jpeg"/></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image" Target="../media/image64.jpeg"/></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oleObject" Target="../embeddings/oleObject3.bin"/><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74.jpeg"/><Relationship Id="rId4" Type="http://schemas.openxmlformats.org/officeDocument/2006/relationships/image" Target="../media/image73.jpe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5.wmf"/><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6.wmf"/><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7.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8.jpe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hyperlink" Target="https://www.google.sk/imgres?imgurl=http://www.superto.sk/fotografia/290601/200/x/picture.png&amp;imgrefurl=http://www.superto.sk/223243-bezpecnostne-postroje-ts-103-zo-zadu&amp;h=277&amp;w=200&amp;tbnid=cEyAN3d509xV3M:&amp;docid=ZEpadbSF7ThmgM&amp;itg=1&amp;ei=Bvf7VZKvC8qza4vno8AL&amp;tbm=isch&amp;ved=0CEwQMygkMCRqFQoTCJLKqPC-gMgCFcrZGgodi_MIuA" TargetMode="Externa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80.jpeg"/><Relationship Id="rId4" Type="http://schemas.openxmlformats.org/officeDocument/2006/relationships/hyperlink" Target="https://www.google.sk/imgres?imgurl=x-raw-image:///e49fb0fedeadb8ac214aa67f3b4792fff396f77a54c255c05bfb2d504c0cfc3c&amp;imgrefurl=http://www.rempo.sk/files/documents/maloobchod/Pages%20from%20SK-katalog-2013-2014-novy-portwest-374-381.pdf&amp;h=229&amp;w=312&amp;tbnid=rLit3v6wn-RhMM:&amp;docid=tr_G169QsbBviM&amp;ei=DPf7VeHxJ8WQaKb7iOgM&amp;tbm=isch&amp;ved=0CAwQMygJMAk4yAFqFQoTCOGns_O-gMgCFUUIGgodpj0CzQ"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2.wmf"/><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47.xml.rels><?xml version="1.0" encoding="UTF-8" standalone="yes"?>
<Relationships xmlns="http://schemas.openxmlformats.org/package/2006/relationships"><Relationship Id="rId3" Type="http://schemas.openxmlformats.org/officeDocument/2006/relationships/image" Target="../media/image50.wmf"/><Relationship Id="rId7" Type="http://schemas.openxmlformats.org/officeDocument/2006/relationships/image" Target="../media/image12.png"/><Relationship Id="rId2" Type="http://schemas.openxmlformats.org/officeDocument/2006/relationships/image" Target="../media/image53.wmf"/><Relationship Id="rId1" Type="http://schemas.openxmlformats.org/officeDocument/2006/relationships/slideLayout" Target="../slideLayouts/slideLayout14.xml"/><Relationship Id="rId6" Type="http://schemas.openxmlformats.org/officeDocument/2006/relationships/image" Target="../media/image54.wmf"/><Relationship Id="rId5" Type="http://schemas.openxmlformats.org/officeDocument/2006/relationships/image" Target="../media/image52.wmf"/><Relationship Id="rId4" Type="http://schemas.openxmlformats.org/officeDocument/2006/relationships/image" Target="../media/image51.wmf"/></Relationships>
</file>

<file path=ppt/slides/_rels/slide4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5.jpe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87.emf"/><Relationship Id="rId7" Type="http://schemas.openxmlformats.org/officeDocument/2006/relationships/image" Target="../media/image12.png"/><Relationship Id="rId2" Type="http://schemas.openxmlformats.org/officeDocument/2006/relationships/image" Target="../media/image86.png"/><Relationship Id="rId1" Type="http://schemas.openxmlformats.org/officeDocument/2006/relationships/slideLayout" Target="../slideLayouts/slideLayout14.xml"/><Relationship Id="rId6" Type="http://schemas.openxmlformats.org/officeDocument/2006/relationships/image" Target="../media/image90.jpg"/><Relationship Id="rId5" Type="http://schemas.openxmlformats.org/officeDocument/2006/relationships/image" Target="../media/image89.jpeg"/><Relationship Id="rId4" Type="http://schemas.openxmlformats.org/officeDocument/2006/relationships/image" Target="../media/image88.png"/></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1.jpe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2.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3.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4.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oleObject" Target="../embeddings/oleObject1.bin"/><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12.png"/><Relationship Id="rId2" Type="http://schemas.openxmlformats.org/officeDocument/2006/relationships/image" Target="../media/image19.jpeg"/><Relationship Id="rId1" Type="http://schemas.openxmlformats.org/officeDocument/2006/relationships/slideLayout" Target="../slideLayouts/slideLayout14.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Nadpis 1"/>
          <p:cNvSpPr>
            <a:spLocks noGrp="1"/>
          </p:cNvSpPr>
          <p:nvPr>
            <p:ph type="ctrTitle"/>
          </p:nvPr>
        </p:nvSpPr>
        <p:spPr>
          <a:xfrm>
            <a:off x="533400" y="1524000"/>
            <a:ext cx="8247063" cy="735013"/>
          </a:xfrm>
        </p:spPr>
        <p:txBody>
          <a:bodyPr/>
          <a:lstStyle/>
          <a:p>
            <a:pPr eaLnBrk="1" hangingPunct="1"/>
            <a:r>
              <a:rPr lang="sk-SK" sz="2200" b="1" u="sng" dirty="0">
                <a:solidFill>
                  <a:srgbClr val="FF0000"/>
                </a:solidFill>
              </a:rPr>
              <a:t>Manuál</a:t>
            </a:r>
            <a:r>
              <a:rPr lang="sk-SK" sz="2400" b="1" u="sng" dirty="0">
                <a:solidFill>
                  <a:srgbClr val="FF0000"/>
                </a:solidFill>
              </a:rPr>
              <a:t> pre </a:t>
            </a:r>
            <a:r>
              <a:rPr lang="en-US" sz="2400" b="1" u="sng" dirty="0" err="1">
                <a:solidFill>
                  <a:srgbClr val="FF0000"/>
                </a:solidFill>
              </a:rPr>
              <a:t>zamestnancov</a:t>
            </a:r>
            <a:r>
              <a:rPr lang="en-US" sz="2400" b="1" u="sng" dirty="0">
                <a:solidFill>
                  <a:srgbClr val="FF0000"/>
                </a:solidFill>
              </a:rPr>
              <a:t> / </a:t>
            </a:r>
            <a:r>
              <a:rPr lang="sk-SK" sz="2400" b="1" u="sng" dirty="0">
                <a:solidFill>
                  <a:srgbClr val="FF0000"/>
                </a:solidFill>
              </a:rPr>
              <a:t>dodávateľov</a:t>
            </a:r>
            <a:r>
              <a:rPr lang="en-US" sz="2400" b="1" u="sng" dirty="0">
                <a:solidFill>
                  <a:srgbClr val="FF0000"/>
                </a:solidFill>
              </a:rPr>
              <a:t> (</a:t>
            </a:r>
            <a:r>
              <a:rPr lang="en-US" sz="2400" b="1" u="sng" dirty="0" err="1">
                <a:solidFill>
                  <a:srgbClr val="FF0000"/>
                </a:solidFill>
              </a:rPr>
              <a:t>obrázková</a:t>
            </a:r>
            <a:r>
              <a:rPr lang="en-US" sz="2400" b="1" u="sng" dirty="0">
                <a:solidFill>
                  <a:srgbClr val="FF0000"/>
                </a:solidFill>
              </a:rPr>
              <a:t> </a:t>
            </a:r>
            <a:r>
              <a:rPr lang="en-US" sz="2400" b="1" u="sng" dirty="0" err="1">
                <a:solidFill>
                  <a:srgbClr val="FF0000"/>
                </a:solidFill>
              </a:rPr>
              <a:t>verzia</a:t>
            </a:r>
            <a:r>
              <a:rPr lang="en-US" sz="2400" b="1" u="sng" dirty="0">
                <a:solidFill>
                  <a:srgbClr val="FF0000"/>
                </a:solidFill>
              </a:rPr>
              <a:t>)</a:t>
            </a:r>
            <a:r>
              <a:rPr lang="sk-SK" sz="2400" b="1" u="sng" dirty="0">
                <a:solidFill>
                  <a:srgbClr val="FF0000"/>
                </a:solidFill>
              </a:rPr>
              <a:t>/</a:t>
            </a:r>
            <a:r>
              <a:rPr lang="en-US" sz="2400" b="1" u="sng" dirty="0">
                <a:solidFill>
                  <a:srgbClr val="FF0000"/>
                </a:solidFill>
              </a:rPr>
              <a:t> </a:t>
            </a:r>
            <a:r>
              <a:rPr lang="sk-SK" sz="2400" b="1" i="1" u="sng">
                <a:solidFill>
                  <a:srgbClr val="FF0000"/>
                </a:solidFill>
              </a:rPr>
              <a:t>Safety </a:t>
            </a:r>
            <a:r>
              <a:rPr lang="sk-SK" sz="2400" b="1" i="1" u="sng" dirty="0" err="1">
                <a:solidFill>
                  <a:srgbClr val="FF0000"/>
                </a:solidFill>
              </a:rPr>
              <a:t>manual</a:t>
            </a:r>
            <a:r>
              <a:rPr lang="sk-SK" sz="2400" b="1" i="1" u="sng" dirty="0">
                <a:solidFill>
                  <a:srgbClr val="FF0000"/>
                </a:solidFill>
              </a:rPr>
              <a:t> </a:t>
            </a:r>
            <a:r>
              <a:rPr lang="sk-SK" sz="2400" b="1" i="1" u="sng" dirty="0" err="1">
                <a:solidFill>
                  <a:srgbClr val="FF0000"/>
                </a:solidFill>
              </a:rPr>
              <a:t>for</a:t>
            </a:r>
            <a:r>
              <a:rPr lang="sk-SK" sz="2400" b="1" i="1" u="sng" dirty="0">
                <a:solidFill>
                  <a:srgbClr val="FF0000"/>
                </a:solidFill>
              </a:rPr>
              <a:t> </a:t>
            </a:r>
            <a:r>
              <a:rPr lang="sk-SK" sz="2400" b="1" i="1" u="sng" dirty="0" err="1">
                <a:solidFill>
                  <a:srgbClr val="FF0000"/>
                </a:solidFill>
              </a:rPr>
              <a:t>contractors</a:t>
            </a:r>
            <a:r>
              <a:rPr lang="en-US" sz="2400" b="1" i="1" u="sng" dirty="0">
                <a:solidFill>
                  <a:srgbClr val="FF0000"/>
                </a:solidFill>
              </a:rPr>
              <a:t> (image version)</a:t>
            </a:r>
            <a:endParaRPr lang="sk-SK" sz="2400" b="1" i="1" u="sng" dirty="0">
              <a:solidFill>
                <a:srgbClr val="FF0000"/>
              </a:solidFill>
            </a:endParaRPr>
          </a:p>
        </p:txBody>
      </p:sp>
      <p:pic>
        <p:nvPicPr>
          <p:cNvPr id="96258" name="b73bb5a1-62e7-4d39-ac32-53ad644d9603" descr="654D96593BE2477BB07F8C9C473090FC@jaroPC"/>
          <p:cNvPicPr>
            <a:picLocks noChangeAspect="1" noChangeArrowheads="1"/>
          </p:cNvPicPr>
          <p:nvPr/>
        </p:nvPicPr>
        <p:blipFill>
          <a:blip r:embed="rId2" cstate="print"/>
          <a:srcRect/>
          <a:stretch>
            <a:fillRect/>
          </a:stretch>
        </p:blipFill>
        <p:spPr bwMode="auto">
          <a:xfrm>
            <a:off x="228600" y="2743200"/>
            <a:ext cx="8458200" cy="4114800"/>
          </a:xfrm>
          <a:prstGeom prst="rect">
            <a:avLst/>
          </a:prstGeom>
          <a:noFill/>
          <a:ln w="9525">
            <a:noFill/>
            <a:miter lim="800000"/>
            <a:headEnd/>
            <a:tailEnd/>
          </a:ln>
        </p:spPr>
      </p:pic>
      <p:sp>
        <p:nvSpPr>
          <p:cNvPr id="96259" name="Obdĺžnik 5"/>
          <p:cNvSpPr>
            <a:spLocks noChangeArrowheads="1"/>
          </p:cNvSpPr>
          <p:nvPr/>
        </p:nvSpPr>
        <p:spPr bwMode="auto">
          <a:xfrm>
            <a:off x="685800" y="5410200"/>
            <a:ext cx="7239000" cy="1200329"/>
          </a:xfrm>
          <a:prstGeom prst="rect">
            <a:avLst/>
          </a:prstGeom>
          <a:noFill/>
          <a:ln w="9525">
            <a:noFill/>
            <a:miter lim="800000"/>
            <a:headEnd/>
            <a:tailEnd/>
          </a:ln>
        </p:spPr>
        <p:txBody>
          <a:bodyPr>
            <a:spAutoFit/>
          </a:bodyPr>
          <a:lstStyle/>
          <a:p>
            <a:r>
              <a:rPr lang="sk-SK" dirty="0">
                <a:solidFill>
                  <a:schemeClr val="bg1"/>
                </a:solidFill>
                <a:cs typeface="MS PGothic"/>
              </a:rPr>
              <a:t>Vydané / </a:t>
            </a:r>
            <a:r>
              <a:rPr lang="sk-SK" i="1" dirty="0" err="1">
                <a:solidFill>
                  <a:schemeClr val="bg1"/>
                </a:solidFill>
                <a:cs typeface="MS PGothic"/>
              </a:rPr>
              <a:t>Issued</a:t>
            </a:r>
            <a:r>
              <a:rPr lang="sk-SK" i="1" dirty="0">
                <a:solidFill>
                  <a:schemeClr val="bg1"/>
                </a:solidFill>
                <a:cs typeface="MS PGothic"/>
              </a:rPr>
              <a:t> by </a:t>
            </a:r>
            <a:r>
              <a:rPr lang="sk-SK" dirty="0">
                <a:solidFill>
                  <a:schemeClr val="bg1"/>
                </a:solidFill>
                <a:cs typeface="MS PGothic"/>
              </a:rPr>
              <a:t>: </a:t>
            </a:r>
            <a:r>
              <a:rPr lang="sk-SK" dirty="0" err="1">
                <a:solidFill>
                  <a:schemeClr val="bg1"/>
                </a:solidFill>
                <a:cs typeface="MS PGothic"/>
              </a:rPr>
              <a:t>Mgr.Jozef</a:t>
            </a:r>
            <a:r>
              <a:rPr lang="sk-SK" dirty="0">
                <a:solidFill>
                  <a:schemeClr val="bg1"/>
                </a:solidFill>
                <a:cs typeface="MS PGothic"/>
              </a:rPr>
              <a:t> </a:t>
            </a:r>
            <a:r>
              <a:rPr lang="sk-SK" dirty="0" err="1">
                <a:solidFill>
                  <a:schemeClr val="bg1"/>
                </a:solidFill>
                <a:cs typeface="MS PGothic"/>
              </a:rPr>
              <a:t>Čegiň</a:t>
            </a:r>
            <a:r>
              <a:rPr lang="sk-SK" dirty="0">
                <a:solidFill>
                  <a:schemeClr val="bg1"/>
                </a:solidFill>
                <a:cs typeface="MS PGothic"/>
              </a:rPr>
              <a:t> </a:t>
            </a:r>
          </a:p>
          <a:p>
            <a:r>
              <a:rPr lang="sk-SK" dirty="0">
                <a:solidFill>
                  <a:schemeClr val="bg1"/>
                </a:solidFill>
                <a:cs typeface="MS PGothic"/>
              </a:rPr>
              <a:t>Schválené / </a:t>
            </a:r>
            <a:r>
              <a:rPr lang="sk-SK" i="1" dirty="0" err="1">
                <a:solidFill>
                  <a:schemeClr val="bg1"/>
                </a:solidFill>
                <a:cs typeface="MS PGothic"/>
              </a:rPr>
              <a:t>Approved</a:t>
            </a:r>
            <a:r>
              <a:rPr lang="sk-SK" i="1" dirty="0">
                <a:solidFill>
                  <a:schemeClr val="bg1"/>
                </a:solidFill>
                <a:cs typeface="MS PGothic"/>
              </a:rPr>
              <a:t> by</a:t>
            </a:r>
            <a:r>
              <a:rPr lang="sk-SK" dirty="0">
                <a:solidFill>
                  <a:schemeClr val="bg1"/>
                </a:solidFill>
                <a:cs typeface="MS PGothic"/>
              </a:rPr>
              <a:t> : Ing Peter Mišo                    </a:t>
            </a:r>
          </a:p>
          <a:p>
            <a:r>
              <a:rPr lang="sk-SK" dirty="0">
                <a:solidFill>
                  <a:schemeClr val="bg1"/>
                </a:solidFill>
                <a:cs typeface="MS PGothic"/>
              </a:rPr>
              <a:t> 15.04.2021                                                                    Verzia č.5</a:t>
            </a:r>
            <a:endParaRPr lang="en-US" dirty="0">
              <a:solidFill>
                <a:schemeClr val="bg1"/>
              </a:solidFill>
              <a:cs typeface="MS PGothic"/>
            </a:endParaRPr>
          </a:p>
          <a:p>
            <a:r>
              <a:rPr lang="en-US" dirty="0">
                <a:solidFill>
                  <a:schemeClr val="bg1"/>
                </a:solidFill>
                <a:cs typeface="MS PGothic"/>
              </a:rPr>
              <a:t>                                                                                        </a:t>
            </a:r>
            <a:r>
              <a:rPr lang="en-US" dirty="0" err="1">
                <a:solidFill>
                  <a:schemeClr val="bg1"/>
                </a:solidFill>
                <a:cs typeface="MS PGothic"/>
              </a:rPr>
              <a:t>Kópia</a:t>
            </a:r>
            <a:r>
              <a:rPr lang="en-US" dirty="0">
                <a:solidFill>
                  <a:schemeClr val="bg1"/>
                </a:solidFill>
                <a:cs typeface="MS PGothic"/>
              </a:rPr>
              <a:t>: č. </a:t>
            </a:r>
            <a:r>
              <a:rPr lang="en-US">
                <a:solidFill>
                  <a:schemeClr val="bg1"/>
                </a:solidFill>
                <a:cs typeface="MS PGothic"/>
              </a:rPr>
              <a:t>OR</a:t>
            </a:r>
            <a:endParaRPr lang="sk-SK" dirty="0">
              <a:solidFill>
                <a:schemeClr val="bg1"/>
              </a:solidFill>
              <a:cs typeface="MS PGothic"/>
            </a:endParaRPr>
          </a:p>
        </p:txBody>
      </p:sp>
      <p:pic>
        <p:nvPicPr>
          <p:cNvPr id="5" name="Obrázok 4">
            <a:extLst>
              <a:ext uri="{FF2B5EF4-FFF2-40B4-BE49-F238E27FC236}">
                <a16:creationId xmlns:a16="http://schemas.microsoft.com/office/drawing/2014/main" id="{F1998768-96B6-4600-A05D-817152AFB540}"/>
              </a:ext>
            </a:extLst>
          </p:cNvPr>
          <p:cNvPicPr/>
          <p:nvPr/>
        </p:nvPicPr>
        <p:blipFill rotWithShape="1">
          <a:blip r:embed="rId3"/>
          <a:srcRect l="70903" t="12273" r="13791" b="79913"/>
          <a:stretch/>
        </p:blipFill>
        <p:spPr bwMode="auto">
          <a:xfrm>
            <a:off x="4267200" y="381000"/>
            <a:ext cx="4495800" cy="1066800"/>
          </a:xfrm>
          <a:prstGeom prst="rect">
            <a:avLst/>
          </a:prstGeom>
          <a:ln>
            <a:noFill/>
          </a:ln>
          <a:extLst>
            <a:ext uri="{53640926-AAD7-44D8-BBD7-CCE9431645EC}">
              <a14:shadowObscured xmlns:a14="http://schemas.microsoft.com/office/drawing/2010/main"/>
            </a:ext>
          </a:extLst>
        </p:spPr>
      </p:pic>
    </p:spTree>
  </p:cSld>
  <p:clrMapOvr>
    <a:masterClrMapping/>
  </p:clrMapOvr>
  <p:transition>
    <p:blinds/>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Zástupný symbol obsahu 2"/>
          <p:cNvSpPr>
            <a:spLocks noGrp="1"/>
          </p:cNvSpPr>
          <p:nvPr>
            <p:ph idx="4294967295"/>
          </p:nvPr>
        </p:nvSpPr>
        <p:spPr>
          <a:xfrm>
            <a:off x="439738" y="304800"/>
            <a:ext cx="8475662" cy="4170363"/>
          </a:xfrm>
        </p:spPr>
        <p:txBody>
          <a:bodyPr/>
          <a:lstStyle/>
          <a:p>
            <a:pPr eaLnBrk="1" hangingPunct="1">
              <a:buFontTx/>
              <a:buNone/>
            </a:pPr>
            <a:endParaRPr lang="sk-SK" dirty="0">
              <a:solidFill>
                <a:srgbClr val="111111"/>
              </a:solidFill>
            </a:endParaRPr>
          </a:p>
          <a:p>
            <a:pPr eaLnBrk="1" hangingPunct="1">
              <a:buFontTx/>
              <a:buNone/>
            </a:pPr>
            <a:r>
              <a:rPr lang="sk-SK" sz="2000" dirty="0">
                <a:solidFill>
                  <a:schemeClr val="tx2"/>
                </a:solidFill>
              </a:rPr>
              <a:t>3.1) Parkovanie</a:t>
            </a:r>
          </a:p>
          <a:p>
            <a:pPr eaLnBrk="1" hangingPunct="1">
              <a:buFontTx/>
              <a:buNone/>
            </a:pPr>
            <a:endParaRPr lang="sk-SK" sz="2000" dirty="0">
              <a:solidFill>
                <a:schemeClr val="tx2"/>
              </a:solidFill>
            </a:endParaRPr>
          </a:p>
          <a:p>
            <a:pPr eaLnBrk="1" hangingPunct="1">
              <a:buFontTx/>
              <a:buNone/>
            </a:pPr>
            <a:r>
              <a:rPr lang="sk-SK" dirty="0">
                <a:solidFill>
                  <a:srgbClr val="111111"/>
                </a:solidFill>
              </a:rPr>
              <a:t>    </a:t>
            </a:r>
            <a:r>
              <a:rPr lang="sk-SK" sz="1800" b="1" dirty="0">
                <a:solidFill>
                  <a:srgbClr val="111111"/>
                </a:solidFill>
              </a:rPr>
              <a:t>- </a:t>
            </a:r>
            <a:r>
              <a:rPr lang="sk-SK" sz="1600" b="1" dirty="0">
                <a:solidFill>
                  <a:srgbClr val="111111"/>
                </a:solidFill>
              </a:rPr>
              <a:t>na parkovanie slúžia vyhradené a označené miesta</a:t>
            </a:r>
          </a:p>
          <a:p>
            <a:pPr eaLnBrk="1" hangingPunct="1">
              <a:buFontTx/>
              <a:buNone/>
            </a:pPr>
            <a:endParaRPr lang="sk-SK" sz="1600" b="1" dirty="0">
              <a:solidFill>
                <a:srgbClr val="111111"/>
              </a:solidFill>
            </a:endParaRPr>
          </a:p>
          <a:p>
            <a:pPr eaLnBrk="1" hangingPunct="1">
              <a:buFontTx/>
              <a:buNone/>
            </a:pPr>
            <a:r>
              <a:rPr lang="sk-SK" sz="1600" b="1" dirty="0">
                <a:solidFill>
                  <a:srgbClr val="111111"/>
                </a:solidFill>
              </a:rPr>
              <a:t>     - parkovanie mimo vyhradených miest je prísne zakázané</a:t>
            </a:r>
          </a:p>
          <a:p>
            <a:pPr eaLnBrk="1" hangingPunct="1">
              <a:buFontTx/>
              <a:buNone/>
            </a:pPr>
            <a:endParaRPr lang="sk-SK" sz="1600" b="1" dirty="0">
              <a:solidFill>
                <a:srgbClr val="111111"/>
              </a:solidFill>
            </a:endParaRPr>
          </a:p>
          <a:p>
            <a:pPr eaLnBrk="1" hangingPunct="1">
              <a:buFontTx/>
              <a:buNone/>
            </a:pPr>
            <a:r>
              <a:rPr lang="sk-SK" sz="1600" b="1" dirty="0">
                <a:solidFill>
                  <a:srgbClr val="111111"/>
                </a:solidFill>
              </a:rPr>
              <a:t>     - vždy zaparkuj cúvaním, v prípade vzniku mimoriadnej situácie bude </a:t>
            </a:r>
          </a:p>
          <a:p>
            <a:pPr eaLnBrk="1" hangingPunct="1">
              <a:buFontTx/>
              <a:buNone/>
            </a:pPr>
            <a:r>
              <a:rPr lang="sk-SK" sz="1600" b="1" dirty="0">
                <a:solidFill>
                  <a:srgbClr val="111111"/>
                </a:solidFill>
              </a:rPr>
              <a:t>       opustenie parkoviska jednoduchšie</a:t>
            </a:r>
          </a:p>
          <a:p>
            <a:pPr eaLnBrk="1" hangingPunct="1">
              <a:buFontTx/>
              <a:buNone/>
            </a:pPr>
            <a:r>
              <a:rPr lang="sk-SK" sz="1800" b="1" dirty="0">
                <a:solidFill>
                  <a:srgbClr val="111111"/>
                </a:solidFill>
              </a:rPr>
              <a:t>     </a:t>
            </a:r>
            <a:r>
              <a:rPr lang="sk-SK" sz="1800" b="1" dirty="0"/>
              <a:t>     </a:t>
            </a:r>
          </a:p>
        </p:txBody>
      </p:sp>
      <p:sp>
        <p:nvSpPr>
          <p:cNvPr id="98307" name="Zástupný symbol čísla snímky 3"/>
          <p:cNvSpPr txBox="1">
            <a:spLocks noGrp="1"/>
          </p:cNvSpPr>
          <p:nvPr/>
        </p:nvSpPr>
        <p:spPr bwMode="auto">
          <a:xfrm>
            <a:off x="6453188" y="6324600"/>
            <a:ext cx="1905000" cy="269875"/>
          </a:xfrm>
          <a:prstGeom prst="rect">
            <a:avLst/>
          </a:prstGeom>
          <a:noFill/>
          <a:ln>
            <a:miter lim="800000"/>
            <a:headEnd/>
            <a:tailEnd/>
          </a:ln>
        </p:spPr>
        <p:txBody>
          <a:bodyPr lIns="0" tIns="0" rIns="0" bIns="0"/>
          <a:lstStyle/>
          <a:p>
            <a:pPr algn="r" eaLnBrk="0" hangingPunct="0">
              <a:defRPr/>
            </a:pPr>
            <a:fld id="{4E2828E1-0082-4FC9-BFA6-6DF981982758}" type="slidenum">
              <a:rPr lang="sk-SK" sz="1100">
                <a:solidFill>
                  <a:srgbClr val="000000"/>
                </a:solidFill>
                <a:latin typeface="+mn-lt"/>
                <a:cs typeface="MS PGothic"/>
              </a:rPr>
              <a:pPr algn="r" eaLnBrk="0" hangingPunct="0">
                <a:defRPr/>
              </a:pPr>
              <a:t>10</a:t>
            </a:fld>
            <a:endParaRPr lang="sk-SK" sz="1100">
              <a:solidFill>
                <a:srgbClr val="000000"/>
              </a:solidFill>
              <a:latin typeface="+mn-lt"/>
              <a:cs typeface="MS PGothic"/>
            </a:endParaRPr>
          </a:p>
        </p:txBody>
      </p:sp>
      <p:pic>
        <p:nvPicPr>
          <p:cNvPr id="334851" name="Picture 6" descr="P1070547"/>
          <p:cNvPicPr>
            <a:picLocks noChangeAspect="1" noChangeArrowheads="1"/>
          </p:cNvPicPr>
          <p:nvPr/>
        </p:nvPicPr>
        <p:blipFill>
          <a:blip r:embed="rId2" cstate="print"/>
          <a:srcRect/>
          <a:stretch>
            <a:fillRect/>
          </a:stretch>
        </p:blipFill>
        <p:spPr bwMode="auto">
          <a:xfrm>
            <a:off x="609600" y="3848100"/>
            <a:ext cx="3810000" cy="2857500"/>
          </a:xfrm>
          <a:prstGeom prst="rect">
            <a:avLst/>
          </a:prstGeom>
          <a:noFill/>
          <a:ln w="9525">
            <a:noFill/>
            <a:miter lim="800000"/>
            <a:headEnd/>
            <a:tailEnd/>
          </a:ln>
        </p:spPr>
      </p:pic>
      <p:pic>
        <p:nvPicPr>
          <p:cNvPr id="334852" name="Picture 7" descr="P1070546"/>
          <p:cNvPicPr>
            <a:picLocks noChangeAspect="1" noChangeArrowheads="1"/>
          </p:cNvPicPr>
          <p:nvPr/>
        </p:nvPicPr>
        <p:blipFill>
          <a:blip r:embed="rId3" cstate="print"/>
          <a:srcRect/>
          <a:stretch>
            <a:fillRect/>
          </a:stretch>
        </p:blipFill>
        <p:spPr bwMode="auto">
          <a:xfrm>
            <a:off x="4724400" y="3848100"/>
            <a:ext cx="3810000" cy="2857500"/>
          </a:xfrm>
          <a:prstGeom prst="rect">
            <a:avLst/>
          </a:prstGeom>
          <a:noFill/>
          <a:ln w="9525">
            <a:noFill/>
            <a:miter lim="800000"/>
            <a:headEnd/>
            <a:tailEnd/>
          </a:ln>
        </p:spPr>
      </p:pic>
      <p:pic>
        <p:nvPicPr>
          <p:cNvPr id="6" name="Obrázok 5">
            <a:extLst>
              <a:ext uri="{FF2B5EF4-FFF2-40B4-BE49-F238E27FC236}">
                <a16:creationId xmlns:a16="http://schemas.microsoft.com/office/drawing/2014/main" id="{1F049C46-6BDA-4F7D-AD01-7CD717BC1A3E}"/>
              </a:ext>
            </a:extLst>
          </p:cNvPr>
          <p:cNvPicPr/>
          <p:nvPr/>
        </p:nvPicPr>
        <p:blipFill rotWithShape="1">
          <a:blip r:embed="rId4"/>
          <a:srcRect l="70903" t="10041" r="13791" b="79913"/>
          <a:stretch/>
        </p:blipFill>
        <p:spPr bwMode="auto">
          <a:xfrm>
            <a:off x="5943600" y="0"/>
            <a:ext cx="2971800" cy="1143000"/>
          </a:xfrm>
          <a:prstGeom prst="rect">
            <a:avLst/>
          </a:prstGeom>
          <a:ln>
            <a:noFill/>
          </a:ln>
          <a:extLst>
            <a:ext uri="{53640926-AAD7-44D8-BBD7-CCE9431645EC}">
              <a14:shadowObscured xmlns:a14="http://schemas.microsoft.com/office/drawing/2010/main"/>
            </a:ext>
          </a:extLst>
        </p:spPr>
      </p:pic>
    </p:spTree>
  </p:cSld>
  <p:clrMapOvr>
    <a:masterClrMapping/>
  </p:clrMapOvr>
  <p:transition>
    <p:blinds/>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Nadpis 1"/>
          <p:cNvSpPr>
            <a:spLocks noGrp="1"/>
          </p:cNvSpPr>
          <p:nvPr>
            <p:ph type="title" idx="4294967295"/>
          </p:nvPr>
        </p:nvSpPr>
        <p:spPr>
          <a:xfrm>
            <a:off x="438150" y="1235075"/>
            <a:ext cx="5734050" cy="441325"/>
          </a:xfrm>
        </p:spPr>
        <p:txBody>
          <a:bodyPr/>
          <a:lstStyle/>
          <a:p>
            <a:pPr eaLnBrk="1" hangingPunct="1"/>
            <a:r>
              <a:rPr lang="sk-SK" sz="2000" b="1" dirty="0"/>
              <a:t>4) Všeobecné zásady bezpečnosti a ochrany zdravia pri práci /BOZP/, ochrany pred požiarmi /OPP/ a ochrany životného prostredia /OŽP/</a:t>
            </a:r>
          </a:p>
        </p:txBody>
      </p:sp>
      <p:sp>
        <p:nvSpPr>
          <p:cNvPr id="335874" name="Zástupný symbol obsahu 2"/>
          <p:cNvSpPr>
            <a:spLocks noGrp="1"/>
          </p:cNvSpPr>
          <p:nvPr>
            <p:ph idx="4294967295"/>
          </p:nvPr>
        </p:nvSpPr>
        <p:spPr>
          <a:xfrm>
            <a:off x="439738" y="2001837"/>
            <a:ext cx="8235950" cy="4398963"/>
          </a:xfrm>
        </p:spPr>
        <p:txBody>
          <a:bodyPr/>
          <a:lstStyle/>
          <a:p>
            <a:pPr marL="558800" indent="-558800" eaLnBrk="1" hangingPunct="1">
              <a:buFontTx/>
              <a:buChar char="-"/>
            </a:pPr>
            <a:r>
              <a:rPr lang="sk-SK" altLang="zh-CN" sz="1600" b="1" dirty="0">
                <a:solidFill>
                  <a:srgbClr val="111111"/>
                </a:solidFill>
              </a:rPr>
              <a:t>Osoba vstupujúca do priestorov AMG je povinná na vyzvanie podrobiť sa vyšetreniu za účelom zistenia, či nie je pod vplyvom  alkoholu alebo iných omamných látok, ktoré vykoná pracovník SBS, alebo poverený zamestnanec AMG.</a:t>
            </a:r>
          </a:p>
          <a:p>
            <a:pPr marL="558800" indent="-558800" eaLnBrk="1" hangingPunct="1">
              <a:buFontTx/>
              <a:buNone/>
            </a:pPr>
            <a:endParaRPr lang="sk-SK" altLang="zh-CN" sz="1600" b="1" dirty="0">
              <a:solidFill>
                <a:srgbClr val="111111"/>
              </a:solidFill>
            </a:endParaRPr>
          </a:p>
          <a:p>
            <a:pPr marL="558800" indent="-558800" eaLnBrk="1" hangingPunct="1">
              <a:buFontTx/>
              <a:buChar char="-"/>
            </a:pPr>
            <a:r>
              <a:rPr lang="sk-SK" altLang="zh-CN" sz="1600" b="1" dirty="0">
                <a:solidFill>
                  <a:srgbClr val="111111"/>
                </a:solidFill>
              </a:rPr>
              <a:t>Používaj iba vyhradené cesty a chodníky, zdržiavanie sa je povolené iba na pracovisku kde vykonávate dohodnutú pracovnú činnosť.</a:t>
            </a:r>
          </a:p>
          <a:p>
            <a:pPr marL="558800" indent="-558800" eaLnBrk="1" hangingPunct="1">
              <a:buFontTx/>
              <a:buNone/>
            </a:pPr>
            <a:endParaRPr lang="sk-SK" altLang="zh-CN" sz="1600" b="1" dirty="0">
              <a:solidFill>
                <a:srgbClr val="111111"/>
              </a:solidFill>
            </a:endParaRPr>
          </a:p>
          <a:p>
            <a:pPr marL="558800" indent="-558800" eaLnBrk="1" hangingPunct="1">
              <a:buFontTx/>
              <a:buChar char="-"/>
            </a:pPr>
            <a:r>
              <a:rPr lang="sk-SK" altLang="zh-CN" sz="1600" b="1" dirty="0">
                <a:solidFill>
                  <a:srgbClr val="111111"/>
                </a:solidFill>
              </a:rPr>
              <a:t>Rešpektuj bezpečnostné značky a signály a pokyny zodpovedného pracovníka AMG.</a:t>
            </a:r>
          </a:p>
          <a:p>
            <a:pPr marL="558800" indent="-558800" eaLnBrk="1" hangingPunct="1">
              <a:buFontTx/>
              <a:buNone/>
            </a:pPr>
            <a:endParaRPr lang="sk-SK" altLang="zh-CN" sz="1600" b="1" dirty="0">
              <a:solidFill>
                <a:srgbClr val="111111"/>
              </a:solidFill>
            </a:endParaRPr>
          </a:p>
          <a:p>
            <a:pPr marL="558800" indent="-558800" eaLnBrk="1" hangingPunct="1">
              <a:buFontTx/>
              <a:buChar char="-"/>
            </a:pPr>
            <a:r>
              <a:rPr lang="sk-SK" altLang="zh-CN" sz="1600" b="1" dirty="0">
                <a:solidFill>
                  <a:srgbClr val="111111"/>
                </a:solidFill>
              </a:rPr>
              <a:t>Prístupy ku vchodom,  únikovým východom, hasiacim prístrojom a hydrantom, hlavným vypínačom energií /elektrika, voda a plyn/ nezatarasuj materiálmi.</a:t>
            </a:r>
          </a:p>
          <a:p>
            <a:pPr marL="558800" indent="-558800" eaLnBrk="1" hangingPunct="1">
              <a:buFontTx/>
              <a:buNone/>
            </a:pPr>
            <a:endParaRPr lang="sk-SK" altLang="zh-CN" sz="1600" b="1" dirty="0">
              <a:solidFill>
                <a:srgbClr val="111111"/>
              </a:solidFill>
            </a:endParaRPr>
          </a:p>
          <a:p>
            <a:pPr marL="558800" indent="-558800" eaLnBrk="1" hangingPunct="1">
              <a:buFontTx/>
              <a:buNone/>
            </a:pPr>
            <a:r>
              <a:rPr lang="sk-SK" altLang="zh-CN" sz="1600" b="1" dirty="0">
                <a:solidFill>
                  <a:srgbClr val="111111"/>
                </a:solidFill>
              </a:rPr>
              <a:t>-         Pri prechádzaní po vnútropodnikových komunikáciách prechádzaj opatrne, pred vstupom na komunikáciu sa presvedč, či nehrozí nebezpečenstvo od vozidiel, prípadne vysokozdvižných vozíkov /VZV/.</a:t>
            </a:r>
          </a:p>
          <a:p>
            <a:pPr marL="558800" indent="-558800" eaLnBrk="1" hangingPunct="1">
              <a:buFontTx/>
              <a:buNone/>
            </a:pPr>
            <a:endParaRPr lang="sk-SK" sz="1600" dirty="0">
              <a:solidFill>
                <a:srgbClr val="111111"/>
              </a:solidFill>
            </a:endParaRPr>
          </a:p>
        </p:txBody>
      </p:sp>
      <p:sp>
        <p:nvSpPr>
          <p:cNvPr id="97283" name="Zástupný symbol čísla snímky 3"/>
          <p:cNvSpPr txBox="1">
            <a:spLocks noGrp="1"/>
          </p:cNvSpPr>
          <p:nvPr/>
        </p:nvSpPr>
        <p:spPr bwMode="auto">
          <a:xfrm>
            <a:off x="6453188" y="6324600"/>
            <a:ext cx="1905000" cy="269875"/>
          </a:xfrm>
          <a:prstGeom prst="rect">
            <a:avLst/>
          </a:prstGeom>
          <a:noFill/>
          <a:ln>
            <a:miter lim="800000"/>
            <a:headEnd/>
            <a:tailEnd/>
          </a:ln>
        </p:spPr>
        <p:txBody>
          <a:bodyPr lIns="0" tIns="0" rIns="0" bIns="0"/>
          <a:lstStyle/>
          <a:p>
            <a:pPr algn="r" eaLnBrk="0" hangingPunct="0">
              <a:defRPr/>
            </a:pPr>
            <a:fld id="{DB9AFE4F-7AD2-43CC-8CBC-1A3220AD6AFD}" type="slidenum">
              <a:rPr lang="sk-SK" sz="1100">
                <a:solidFill>
                  <a:srgbClr val="000000"/>
                </a:solidFill>
                <a:latin typeface="+mn-lt"/>
                <a:cs typeface="MS PGothic"/>
              </a:rPr>
              <a:pPr algn="r" eaLnBrk="0" hangingPunct="0">
                <a:defRPr/>
              </a:pPr>
              <a:t>11</a:t>
            </a:fld>
            <a:endParaRPr lang="sk-SK" sz="1100">
              <a:solidFill>
                <a:srgbClr val="000000"/>
              </a:solidFill>
              <a:latin typeface="+mn-lt"/>
              <a:cs typeface="MS PGothic"/>
            </a:endParaRPr>
          </a:p>
        </p:txBody>
      </p:sp>
      <p:pic>
        <p:nvPicPr>
          <p:cNvPr id="5" name="Obrázok 4">
            <a:extLst>
              <a:ext uri="{FF2B5EF4-FFF2-40B4-BE49-F238E27FC236}">
                <a16:creationId xmlns:a16="http://schemas.microsoft.com/office/drawing/2014/main" id="{EDDBEE31-3715-47F2-8DBA-8438C644A8D8}"/>
              </a:ext>
            </a:extLst>
          </p:cNvPr>
          <p:cNvPicPr/>
          <p:nvPr/>
        </p:nvPicPr>
        <p:blipFill rotWithShape="1">
          <a:blip r:embed="rId2"/>
          <a:srcRect l="70903" t="10041" r="13791" b="79913"/>
          <a:stretch/>
        </p:blipFill>
        <p:spPr bwMode="auto">
          <a:xfrm>
            <a:off x="5943600" y="0"/>
            <a:ext cx="2971800" cy="1143000"/>
          </a:xfrm>
          <a:prstGeom prst="rect">
            <a:avLst/>
          </a:prstGeom>
          <a:ln>
            <a:noFill/>
          </a:ln>
          <a:extLst>
            <a:ext uri="{53640926-AAD7-44D8-BBD7-CCE9431645EC}">
              <a14:shadowObscured xmlns:a14="http://schemas.microsoft.com/office/drawing/2010/main"/>
            </a:ext>
          </a:extLst>
        </p:spPr>
      </p:pic>
    </p:spTree>
  </p:cSld>
  <p:clrMapOvr>
    <a:masterClrMapping/>
  </p:clrMapOvr>
  <p:transition>
    <p:blinds/>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Zástupný symbol obsahu 2"/>
          <p:cNvSpPr>
            <a:spLocks noGrp="1"/>
          </p:cNvSpPr>
          <p:nvPr>
            <p:ph idx="4294967295"/>
          </p:nvPr>
        </p:nvSpPr>
        <p:spPr>
          <a:xfrm>
            <a:off x="439738" y="990600"/>
            <a:ext cx="8235950" cy="4419600"/>
          </a:xfrm>
        </p:spPr>
        <p:txBody>
          <a:bodyPr/>
          <a:lstStyle/>
          <a:p>
            <a:pPr marL="558800" indent="-558800" eaLnBrk="1" hangingPunct="1">
              <a:buFontTx/>
              <a:buChar char="-"/>
            </a:pPr>
            <a:r>
              <a:rPr lang="sk-SK" altLang="zh-CN" sz="1600" b="1" dirty="0">
                <a:solidFill>
                  <a:srgbClr val="111111"/>
                </a:solidFill>
              </a:rPr>
              <a:t>Zdržiavať sa v priestore koľajovej vlečky môžu len pracovníci k tomu určení pri rešpektovaní osobitných predpisov.</a:t>
            </a:r>
          </a:p>
          <a:p>
            <a:pPr marL="558800" indent="-558800" eaLnBrk="1" hangingPunct="1">
              <a:buFontTx/>
              <a:buNone/>
            </a:pPr>
            <a:endParaRPr lang="sk-SK" altLang="zh-CN" sz="1600" b="1" dirty="0">
              <a:solidFill>
                <a:srgbClr val="111111"/>
              </a:solidFill>
            </a:endParaRPr>
          </a:p>
          <a:p>
            <a:pPr marL="558800" indent="-558800" eaLnBrk="1" hangingPunct="1">
              <a:buFontTx/>
              <a:buChar char="-"/>
            </a:pPr>
            <a:r>
              <a:rPr lang="sk-SK" altLang="zh-CN" sz="1600" b="1" dirty="0">
                <a:solidFill>
                  <a:srgbClr val="111111"/>
                </a:solidFill>
              </a:rPr>
              <a:t>Nezasahuj do strojnotechnologických zariadení a pohyblivých častí počas prevádzky.</a:t>
            </a:r>
          </a:p>
          <a:p>
            <a:pPr marL="558800" indent="-558800" eaLnBrk="1" hangingPunct="1">
              <a:buFontTx/>
              <a:buNone/>
            </a:pPr>
            <a:endParaRPr lang="sk-SK" altLang="zh-CN" sz="1600" b="1" dirty="0">
              <a:solidFill>
                <a:srgbClr val="111111"/>
              </a:solidFill>
            </a:endParaRPr>
          </a:p>
          <a:p>
            <a:pPr marL="558800" indent="-558800" eaLnBrk="1" hangingPunct="1">
              <a:buFontTx/>
              <a:buChar char="-"/>
            </a:pPr>
            <a:r>
              <a:rPr lang="sk-SK" altLang="zh-CN" sz="1600" b="1" dirty="0">
                <a:solidFill>
                  <a:srgbClr val="111111"/>
                </a:solidFill>
              </a:rPr>
              <a:t>Prísne dodržiavaj bezpečnostné predpisy pre zaobchádzanie s </a:t>
            </a:r>
            <a:r>
              <a:rPr lang="sk-SK" altLang="zh-CN" sz="1600" b="1" dirty="0">
                <a:solidFill>
                  <a:schemeClr val="tx2"/>
                </a:solidFill>
              </a:rPr>
              <a:t>“Vyhradenými technickými zariadeniami”</a:t>
            </a:r>
            <a:r>
              <a:rPr lang="sk-SK" altLang="zh-CN" sz="1600" b="1" dirty="0">
                <a:solidFill>
                  <a:srgbClr val="111111"/>
                </a:solidFill>
              </a:rPr>
              <a:t> (elektrické zariadenia, plynové zariadenia, tlakové zariadenia, zdvíhacie zariadenia). Manipulovať s uvedenými zariadeniami je povolené iba v rozsahu pracovného povolenia. Neohrozuj činnosťou na uvedených zariadeniach seba ani spolupracovníkov  a počínaj si pri práci s nimi tak, aby si nespôsobili haváriu a aby sa predchádzalo ich poruchám. Poruchy uvedených zariadení môže odstrániť len oprávnený a poverený pracovník.</a:t>
            </a:r>
          </a:p>
          <a:p>
            <a:pPr marL="558800" indent="-558800" eaLnBrk="1" hangingPunct="1">
              <a:buFontTx/>
              <a:buNone/>
            </a:pPr>
            <a:endParaRPr lang="sk-SK" altLang="zh-CN" sz="1600" b="1" dirty="0">
              <a:solidFill>
                <a:srgbClr val="111111"/>
              </a:solidFill>
            </a:endParaRPr>
          </a:p>
          <a:p>
            <a:pPr marL="558800" indent="-558800" eaLnBrk="1" hangingPunct="1">
              <a:buFontTx/>
              <a:buChar char="-"/>
            </a:pPr>
            <a:r>
              <a:rPr lang="sk-SK" altLang="zh-CN" sz="1600" b="1" dirty="0">
                <a:solidFill>
                  <a:srgbClr val="111111"/>
                </a:solidFill>
              </a:rPr>
              <a:t>Pri príchode na  pracovisko / opustením pracoviska vždy informuje vedúceho pracoviska a riaď sa jeho pokynmi pre zaistenie bezpečnosti a ochrany zdravia.</a:t>
            </a:r>
          </a:p>
          <a:p>
            <a:pPr marL="558800" indent="-558800" eaLnBrk="1" hangingPunct="1">
              <a:buFontTx/>
              <a:buNone/>
            </a:pPr>
            <a:endParaRPr lang="sk-SK" sz="1600" b="1" dirty="0">
              <a:solidFill>
                <a:srgbClr val="111111"/>
              </a:solidFill>
            </a:endParaRPr>
          </a:p>
          <a:p>
            <a:pPr marL="558800" indent="-558800" eaLnBrk="1" hangingPunct="1">
              <a:buFontTx/>
              <a:buNone/>
            </a:pPr>
            <a:r>
              <a:rPr lang="sk-SK" sz="1600" b="1" dirty="0">
                <a:solidFill>
                  <a:srgbClr val="111111"/>
                </a:solidFill>
              </a:rPr>
              <a:t>-        Každú mimoriadnu udalosť /nehodu, zranenie a pod./, ihneď nahlás kontaktnej osobe- miestne zodpovednej osobe/vedúcemu pracoviska</a:t>
            </a:r>
            <a:endParaRPr lang="en-GB" sz="1600" b="1" dirty="0">
              <a:solidFill>
                <a:srgbClr val="111111"/>
              </a:solidFill>
            </a:endParaRPr>
          </a:p>
          <a:p>
            <a:pPr marL="558800" indent="-558800" eaLnBrk="1" hangingPunct="1"/>
            <a:endParaRPr lang="sk-SK" sz="1600" b="1" dirty="0">
              <a:solidFill>
                <a:srgbClr val="111111"/>
              </a:solidFill>
            </a:endParaRPr>
          </a:p>
        </p:txBody>
      </p:sp>
      <p:sp>
        <p:nvSpPr>
          <p:cNvPr id="97283" name="Zástupný symbol čísla snímky 3"/>
          <p:cNvSpPr txBox="1">
            <a:spLocks noGrp="1"/>
          </p:cNvSpPr>
          <p:nvPr/>
        </p:nvSpPr>
        <p:spPr bwMode="auto">
          <a:xfrm>
            <a:off x="6453188" y="6324600"/>
            <a:ext cx="1905000" cy="269875"/>
          </a:xfrm>
          <a:prstGeom prst="rect">
            <a:avLst/>
          </a:prstGeom>
          <a:noFill/>
          <a:ln>
            <a:miter lim="800000"/>
            <a:headEnd/>
            <a:tailEnd/>
          </a:ln>
        </p:spPr>
        <p:txBody>
          <a:bodyPr lIns="0" tIns="0" rIns="0" bIns="0"/>
          <a:lstStyle/>
          <a:p>
            <a:pPr algn="r" eaLnBrk="0" hangingPunct="0">
              <a:defRPr/>
            </a:pPr>
            <a:fld id="{A53EE476-F942-46E2-B391-248C51DB6DB0}" type="slidenum">
              <a:rPr lang="sk-SK" sz="1100">
                <a:solidFill>
                  <a:srgbClr val="000000"/>
                </a:solidFill>
                <a:latin typeface="+mn-lt"/>
                <a:cs typeface="MS PGothic"/>
              </a:rPr>
              <a:pPr algn="r" eaLnBrk="0" hangingPunct="0">
                <a:defRPr/>
              </a:pPr>
              <a:t>12</a:t>
            </a:fld>
            <a:endParaRPr lang="sk-SK" sz="1100">
              <a:solidFill>
                <a:srgbClr val="000000"/>
              </a:solidFill>
              <a:latin typeface="+mn-lt"/>
              <a:cs typeface="MS PGothic"/>
            </a:endParaRPr>
          </a:p>
        </p:txBody>
      </p:sp>
      <p:pic>
        <p:nvPicPr>
          <p:cNvPr id="4" name="Obrázok 3">
            <a:extLst>
              <a:ext uri="{FF2B5EF4-FFF2-40B4-BE49-F238E27FC236}">
                <a16:creationId xmlns:a16="http://schemas.microsoft.com/office/drawing/2014/main" id="{3BED1923-7AF7-42D4-A095-E7F03ED5B39C}"/>
              </a:ext>
            </a:extLst>
          </p:cNvPr>
          <p:cNvPicPr/>
          <p:nvPr/>
        </p:nvPicPr>
        <p:blipFill rotWithShape="1">
          <a:blip r:embed="rId2"/>
          <a:srcRect l="70903" t="10041" r="13791" b="81922"/>
          <a:stretch/>
        </p:blipFill>
        <p:spPr bwMode="auto">
          <a:xfrm>
            <a:off x="5943600" y="0"/>
            <a:ext cx="2971800" cy="914400"/>
          </a:xfrm>
          <a:prstGeom prst="rect">
            <a:avLst/>
          </a:prstGeom>
          <a:ln>
            <a:noFill/>
          </a:ln>
          <a:extLst>
            <a:ext uri="{53640926-AAD7-44D8-BBD7-CCE9431645EC}">
              <a14:shadowObscured xmlns:a14="http://schemas.microsoft.com/office/drawing/2010/main"/>
            </a:ext>
          </a:extLst>
        </p:spPr>
      </p:pic>
    </p:spTree>
  </p:cSld>
  <p:clrMapOvr>
    <a:masterClrMapping/>
  </p:clrMapOvr>
  <p:transition>
    <p:blinds/>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Zástupný symbol obsahu 2"/>
          <p:cNvSpPr>
            <a:spLocks noGrp="1"/>
          </p:cNvSpPr>
          <p:nvPr>
            <p:ph idx="4294967295"/>
          </p:nvPr>
        </p:nvSpPr>
        <p:spPr>
          <a:xfrm>
            <a:off x="439738" y="990600"/>
            <a:ext cx="8235950" cy="4419600"/>
          </a:xfrm>
        </p:spPr>
        <p:txBody>
          <a:bodyPr/>
          <a:lstStyle/>
          <a:p>
            <a:pPr marL="558800" indent="-558800" algn="just" eaLnBrk="1" hangingPunct="1">
              <a:buFontTx/>
              <a:buChar char="-"/>
            </a:pPr>
            <a:r>
              <a:rPr lang="sk-SK" altLang="zh-CN" sz="1600" b="1">
                <a:solidFill>
                  <a:srgbClr val="111111"/>
                </a:solidFill>
              </a:rPr>
              <a:t>Nástroje môžu byť používané len ak sú vo vyhovujúcom stave bezpečnom pre obsluhu.</a:t>
            </a:r>
          </a:p>
          <a:p>
            <a:pPr marL="558800" indent="-558800" algn="just" eaLnBrk="1" hangingPunct="1">
              <a:buFontTx/>
              <a:buNone/>
            </a:pPr>
            <a:endParaRPr lang="sk-SK" altLang="zh-CN" sz="1600" b="1">
              <a:solidFill>
                <a:srgbClr val="111111"/>
              </a:solidFill>
            </a:endParaRPr>
          </a:p>
          <a:p>
            <a:pPr marL="558800" indent="-558800" algn="just" eaLnBrk="1" hangingPunct="1">
              <a:buFontTx/>
              <a:buChar char="-"/>
            </a:pPr>
            <a:r>
              <a:rPr lang="sk-SK" sz="1600" b="1">
                <a:solidFill>
                  <a:srgbClr val="111111"/>
                </a:solidFill>
              </a:rPr>
              <a:t>Po skončení práce musí byť pracovisko dané do pôvodného stavu /poriadok a čistota/.</a:t>
            </a:r>
          </a:p>
          <a:p>
            <a:pPr marL="558800" indent="-558800" algn="just" eaLnBrk="1" hangingPunct="1">
              <a:buFontTx/>
              <a:buNone/>
            </a:pPr>
            <a:endParaRPr lang="sk-SK" sz="1600" b="1">
              <a:solidFill>
                <a:srgbClr val="111111"/>
              </a:solidFill>
            </a:endParaRPr>
          </a:p>
          <a:p>
            <a:pPr marL="558800" indent="-558800" algn="just" eaLnBrk="1" hangingPunct="1">
              <a:buFontTx/>
              <a:buChar char="-"/>
            </a:pPr>
            <a:r>
              <a:rPr lang="sk-SK" sz="1600" b="1">
                <a:solidFill>
                  <a:srgbClr val="111111"/>
                </a:solidFill>
              </a:rPr>
              <a:t>Odpadový materiál musí byť vždy uskladnený vo vhodných kontajneroch podľa druhu odpadu /</a:t>
            </a:r>
            <a:r>
              <a:rPr lang="sk-SK" sz="1600" b="1">
                <a:solidFill>
                  <a:schemeClr val="tx2"/>
                </a:solidFill>
              </a:rPr>
              <a:t>nebezpečný odpad-červená, </a:t>
            </a:r>
            <a:r>
              <a:rPr lang="sk-SK" sz="1600" b="1">
                <a:solidFill>
                  <a:srgbClr val="0D0DF3"/>
                </a:solidFill>
              </a:rPr>
              <a:t>komunálny odpad –modrá, </a:t>
            </a:r>
          </a:p>
          <a:p>
            <a:pPr marL="558800" indent="-558800" algn="just" eaLnBrk="1" hangingPunct="1">
              <a:buFontTx/>
              <a:buNone/>
            </a:pPr>
            <a:r>
              <a:rPr lang="sk-SK" sz="1600" b="1">
                <a:solidFill>
                  <a:srgbClr val="FFFF00"/>
                </a:solidFill>
              </a:rPr>
              <a:t>          plasty-žltá ,</a:t>
            </a:r>
            <a:r>
              <a:rPr lang="sk-SK" sz="1600" b="1">
                <a:solidFill>
                  <a:srgbClr val="F6FB21"/>
                </a:solidFill>
              </a:rPr>
              <a:t> </a:t>
            </a:r>
            <a:r>
              <a:rPr lang="sk-SK" sz="1600" b="1">
                <a:solidFill>
                  <a:srgbClr val="0D0DF3"/>
                </a:solidFill>
              </a:rPr>
              <a:t>oceľový odpad-veĺkokapacitný kontajner modrej farby.</a:t>
            </a:r>
          </a:p>
          <a:p>
            <a:pPr marL="558800" indent="-558800" algn="just" eaLnBrk="1" hangingPunct="1">
              <a:buFontTx/>
              <a:buNone/>
            </a:pPr>
            <a:endParaRPr lang="sk-SK" sz="1600" b="1">
              <a:solidFill>
                <a:srgbClr val="0D0DF3"/>
              </a:solidFill>
            </a:endParaRPr>
          </a:p>
          <a:p>
            <a:pPr marL="558800" indent="-558800" algn="just" eaLnBrk="1" hangingPunct="1">
              <a:buFontTx/>
              <a:buChar char="-"/>
            </a:pPr>
            <a:r>
              <a:rPr lang="sk-SK" sz="1600" b="1">
                <a:solidFill>
                  <a:srgbClr val="111111"/>
                </a:solidFill>
              </a:rPr>
              <a:t>Zabráň únikom nebezpečných látok do vzduchu, vody a zeme.</a:t>
            </a:r>
          </a:p>
          <a:p>
            <a:pPr marL="558800" indent="-558800" algn="just" eaLnBrk="1" hangingPunct="1">
              <a:buFontTx/>
              <a:buChar char="-"/>
            </a:pPr>
            <a:endParaRPr lang="sk-SK" sz="1600" b="1">
              <a:solidFill>
                <a:srgbClr val="111111"/>
              </a:solidFill>
            </a:endParaRPr>
          </a:p>
          <a:p>
            <a:pPr marL="558800" indent="-558800" algn="just" eaLnBrk="1" hangingPunct="1">
              <a:buFontTx/>
              <a:buChar char="-"/>
            </a:pPr>
            <a:r>
              <a:rPr lang="sk-SK" sz="1600" b="1">
                <a:solidFill>
                  <a:srgbClr val="111111"/>
                </a:solidFill>
              </a:rPr>
              <a:t>Každá zmluvná strana je zodpovedná za asistenciu pri prvej pomoci svojim zamestnancom, alebo zmluvným stranám.</a:t>
            </a:r>
          </a:p>
          <a:p>
            <a:pPr marL="558800" indent="-558800" algn="just" eaLnBrk="1" hangingPunct="1">
              <a:buFontTx/>
              <a:buChar char="-"/>
            </a:pPr>
            <a:endParaRPr lang="sk-SK" sz="1600" b="1">
              <a:solidFill>
                <a:srgbClr val="111111"/>
              </a:solidFill>
            </a:endParaRPr>
          </a:p>
          <a:p>
            <a:pPr marL="558800" indent="-558800" algn="just" eaLnBrk="1" hangingPunct="1">
              <a:buFontTx/>
              <a:buChar char="-"/>
            </a:pPr>
            <a:r>
              <a:rPr lang="sk-SK" sz="1600" b="1">
                <a:solidFill>
                  <a:srgbClr val="111111"/>
                </a:solidFill>
              </a:rPr>
              <a:t>V prípade mimoriadnej situácie /požiar, výbuch, úraz, havária/ vždy kontaktuj ohlasovňu požiarov – vrátnica /</a:t>
            </a:r>
            <a:r>
              <a:rPr lang="sk-SK" sz="1600" b="1"/>
              <a:t> </a:t>
            </a:r>
            <a:r>
              <a:rPr lang="sk-SK" altLang="zh-CN" b="1">
                <a:solidFill>
                  <a:schemeClr val="tx2"/>
                </a:solidFill>
              </a:rPr>
              <a:t>NÚDZOVÉ ČÍSO   034/6946550</a:t>
            </a:r>
            <a:r>
              <a:rPr lang="sk-SK" altLang="zh-CN">
                <a:solidFill>
                  <a:schemeClr val="tx2"/>
                </a:solidFill>
              </a:rPr>
              <a:t> </a:t>
            </a:r>
            <a:endParaRPr lang="sk-SK" sz="1600" b="1">
              <a:solidFill>
                <a:schemeClr val="tx2"/>
              </a:solidFill>
            </a:endParaRPr>
          </a:p>
          <a:p>
            <a:pPr marL="558800" indent="-558800" algn="just" eaLnBrk="1" hangingPunct="1">
              <a:buFontTx/>
              <a:buNone/>
            </a:pPr>
            <a:endParaRPr lang="sk-SK" sz="1600" b="1">
              <a:solidFill>
                <a:schemeClr val="tx2"/>
              </a:solidFill>
            </a:endParaRPr>
          </a:p>
        </p:txBody>
      </p:sp>
      <p:sp>
        <p:nvSpPr>
          <p:cNvPr id="97283" name="Zástupný symbol čísla snímky 3"/>
          <p:cNvSpPr txBox="1">
            <a:spLocks noGrp="1"/>
          </p:cNvSpPr>
          <p:nvPr/>
        </p:nvSpPr>
        <p:spPr bwMode="auto">
          <a:xfrm>
            <a:off x="6453188" y="6324600"/>
            <a:ext cx="1905000" cy="269875"/>
          </a:xfrm>
          <a:prstGeom prst="rect">
            <a:avLst/>
          </a:prstGeom>
          <a:noFill/>
          <a:ln>
            <a:miter lim="800000"/>
            <a:headEnd/>
            <a:tailEnd/>
          </a:ln>
        </p:spPr>
        <p:txBody>
          <a:bodyPr lIns="0" tIns="0" rIns="0" bIns="0"/>
          <a:lstStyle/>
          <a:p>
            <a:pPr algn="r" eaLnBrk="0" hangingPunct="0">
              <a:defRPr/>
            </a:pPr>
            <a:fld id="{5A43F1E3-F16B-4A3D-83FD-198F68CA0472}" type="slidenum">
              <a:rPr lang="sk-SK" sz="1100">
                <a:solidFill>
                  <a:srgbClr val="000000"/>
                </a:solidFill>
                <a:latin typeface="+mn-lt"/>
                <a:cs typeface="MS PGothic"/>
              </a:rPr>
              <a:pPr algn="r" eaLnBrk="0" hangingPunct="0">
                <a:defRPr/>
              </a:pPr>
              <a:t>13</a:t>
            </a:fld>
            <a:endParaRPr lang="sk-SK" sz="1100">
              <a:solidFill>
                <a:srgbClr val="000000"/>
              </a:solidFill>
              <a:latin typeface="+mn-lt"/>
              <a:cs typeface="MS PGothic"/>
            </a:endParaRPr>
          </a:p>
        </p:txBody>
      </p:sp>
      <p:pic>
        <p:nvPicPr>
          <p:cNvPr id="4" name="Obrázok 3">
            <a:extLst>
              <a:ext uri="{FF2B5EF4-FFF2-40B4-BE49-F238E27FC236}">
                <a16:creationId xmlns:a16="http://schemas.microsoft.com/office/drawing/2014/main" id="{55CED83D-1996-408A-8C39-FE7F1D29DBAE}"/>
              </a:ext>
            </a:extLst>
          </p:cNvPr>
          <p:cNvPicPr/>
          <p:nvPr/>
        </p:nvPicPr>
        <p:blipFill rotWithShape="1">
          <a:blip r:embed="rId2"/>
          <a:srcRect l="70903" t="10041" r="13791" b="81922"/>
          <a:stretch/>
        </p:blipFill>
        <p:spPr bwMode="auto">
          <a:xfrm>
            <a:off x="5943600" y="0"/>
            <a:ext cx="2971800" cy="914400"/>
          </a:xfrm>
          <a:prstGeom prst="rect">
            <a:avLst/>
          </a:prstGeom>
          <a:ln>
            <a:noFill/>
          </a:ln>
          <a:extLst>
            <a:ext uri="{53640926-AAD7-44D8-BBD7-CCE9431645EC}">
              <a14:shadowObscured xmlns:a14="http://schemas.microsoft.com/office/drawing/2010/main"/>
            </a:ext>
          </a:extLst>
        </p:spPr>
      </p:pic>
    </p:spTree>
  </p:cSld>
  <p:clrMapOvr>
    <a:masterClrMapping/>
  </p:clrMapOvr>
  <p:transition>
    <p:blinds/>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Grp="1" noChangeArrowheads="1"/>
          </p:cNvSpPr>
          <p:nvPr>
            <p:ph type="title" idx="4294967295"/>
          </p:nvPr>
        </p:nvSpPr>
        <p:spPr>
          <a:xfrm>
            <a:off x="438150" y="549275"/>
            <a:ext cx="8234363" cy="517525"/>
          </a:xfrm>
        </p:spPr>
        <p:txBody>
          <a:bodyPr/>
          <a:lstStyle/>
          <a:p>
            <a:pPr marL="571500" indent="-571500" eaLnBrk="1" hangingPunct="1"/>
            <a:r>
              <a:rPr lang="sk-SK" sz="2000" dirty="0"/>
              <a:t>Všeobecné zásady</a:t>
            </a:r>
            <a:endParaRPr lang="en-GB" sz="2000" dirty="0"/>
          </a:p>
        </p:txBody>
      </p:sp>
      <p:sp>
        <p:nvSpPr>
          <p:cNvPr id="338946" name="Rectangle 3"/>
          <p:cNvSpPr>
            <a:spLocks noGrp="1" noChangeArrowheads="1"/>
          </p:cNvSpPr>
          <p:nvPr>
            <p:ph type="body" idx="4294967295"/>
          </p:nvPr>
        </p:nvSpPr>
        <p:spPr>
          <a:xfrm>
            <a:off x="439738" y="1447800"/>
            <a:ext cx="8235950" cy="4838700"/>
          </a:xfrm>
        </p:spPr>
        <p:txBody>
          <a:bodyPr/>
          <a:lstStyle/>
          <a:p>
            <a:pPr marL="558800" indent="-558800" eaLnBrk="1" hangingPunct="1">
              <a:buFontTx/>
              <a:buNone/>
            </a:pPr>
            <a:r>
              <a:rPr lang="sk-SK" sz="2100"/>
              <a:t>  </a:t>
            </a:r>
            <a:r>
              <a:rPr lang="sk-SK" sz="1600" b="1">
                <a:solidFill>
                  <a:srgbClr val="111111"/>
                </a:solidFill>
              </a:rPr>
              <a:t>Dodržiavaj dopravné predpisy, pohybuj sa iba po </a:t>
            </a:r>
          </a:p>
          <a:p>
            <a:pPr marL="558800" indent="-558800" eaLnBrk="1" hangingPunct="1">
              <a:buFontTx/>
              <a:buNone/>
            </a:pPr>
            <a:r>
              <a:rPr lang="sk-SK" sz="1600" b="1">
                <a:solidFill>
                  <a:srgbClr val="111111"/>
                </a:solidFill>
              </a:rPr>
              <a:t>  vyznačených chodníkoch</a:t>
            </a:r>
            <a:endParaRPr lang="en-GB" sz="1600" b="1">
              <a:solidFill>
                <a:srgbClr val="111111"/>
              </a:solidFill>
            </a:endParaRPr>
          </a:p>
        </p:txBody>
      </p:sp>
      <p:pic>
        <p:nvPicPr>
          <p:cNvPr id="338947" name="Picture 7" descr="P1070577"/>
          <p:cNvPicPr>
            <a:picLocks noChangeAspect="1" noChangeArrowheads="1"/>
          </p:cNvPicPr>
          <p:nvPr/>
        </p:nvPicPr>
        <p:blipFill>
          <a:blip r:embed="rId2" cstate="print"/>
          <a:srcRect/>
          <a:stretch>
            <a:fillRect/>
          </a:stretch>
        </p:blipFill>
        <p:spPr bwMode="auto">
          <a:xfrm>
            <a:off x="609600" y="2743200"/>
            <a:ext cx="3810000" cy="2857500"/>
          </a:xfrm>
          <a:prstGeom prst="rect">
            <a:avLst/>
          </a:prstGeom>
          <a:noFill/>
          <a:ln w="9525">
            <a:noFill/>
            <a:miter lim="800000"/>
            <a:headEnd/>
            <a:tailEnd/>
          </a:ln>
        </p:spPr>
      </p:pic>
      <p:pic>
        <p:nvPicPr>
          <p:cNvPr id="338948" name="Picture 8" descr="P1070578"/>
          <p:cNvPicPr>
            <a:picLocks noChangeAspect="1" noChangeArrowheads="1"/>
          </p:cNvPicPr>
          <p:nvPr/>
        </p:nvPicPr>
        <p:blipFill>
          <a:blip r:embed="rId3" cstate="print"/>
          <a:srcRect/>
          <a:stretch>
            <a:fillRect/>
          </a:stretch>
        </p:blipFill>
        <p:spPr bwMode="auto">
          <a:xfrm>
            <a:off x="4648200" y="2743200"/>
            <a:ext cx="3810000" cy="2857500"/>
          </a:xfrm>
          <a:prstGeom prst="rect">
            <a:avLst/>
          </a:prstGeom>
          <a:noFill/>
          <a:ln w="9525">
            <a:noFill/>
            <a:miter lim="800000"/>
            <a:headEnd/>
            <a:tailEnd/>
          </a:ln>
        </p:spPr>
      </p:pic>
      <p:pic>
        <p:nvPicPr>
          <p:cNvPr id="6" name="Obrázok 5">
            <a:extLst>
              <a:ext uri="{FF2B5EF4-FFF2-40B4-BE49-F238E27FC236}">
                <a16:creationId xmlns:a16="http://schemas.microsoft.com/office/drawing/2014/main" id="{9DA8B47D-93B7-4B6C-A444-0996E8B26CE6}"/>
              </a:ext>
            </a:extLst>
          </p:cNvPr>
          <p:cNvPicPr/>
          <p:nvPr/>
        </p:nvPicPr>
        <p:blipFill rotWithShape="1">
          <a:blip r:embed="rId4"/>
          <a:srcRect l="70903" t="10041" r="13791" b="81922"/>
          <a:stretch/>
        </p:blipFill>
        <p:spPr bwMode="auto">
          <a:xfrm>
            <a:off x="5943600" y="0"/>
            <a:ext cx="2971800" cy="914400"/>
          </a:xfrm>
          <a:prstGeom prst="rect">
            <a:avLst/>
          </a:prstGeom>
          <a:ln>
            <a:noFill/>
          </a:ln>
          <a:extLst>
            <a:ext uri="{53640926-AAD7-44D8-BBD7-CCE9431645EC}">
              <a14:shadowObscured xmlns:a14="http://schemas.microsoft.com/office/drawing/2010/main"/>
            </a:ext>
          </a:extLst>
        </p:spPr>
      </p:pic>
    </p:spTree>
  </p:cSld>
  <p:clrMapOvr>
    <a:masterClrMapping/>
  </p:clrMapOvr>
  <p:transition>
    <p:blinds/>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2"/>
          <p:cNvSpPr>
            <a:spLocks noGrp="1" noChangeArrowheads="1"/>
          </p:cNvSpPr>
          <p:nvPr>
            <p:ph type="title" idx="4294967295"/>
          </p:nvPr>
        </p:nvSpPr>
        <p:spPr>
          <a:xfrm>
            <a:off x="457200" y="381000"/>
            <a:ext cx="8234363" cy="533400"/>
          </a:xfrm>
        </p:spPr>
        <p:txBody>
          <a:bodyPr/>
          <a:lstStyle/>
          <a:p>
            <a:pPr marL="571500" indent="-571500" eaLnBrk="1" hangingPunct="1"/>
            <a:r>
              <a:rPr lang="sk-SK" dirty="0"/>
              <a:t>  </a:t>
            </a:r>
            <a:r>
              <a:rPr lang="sk-SK" sz="2000" dirty="0"/>
              <a:t>Všeobecné zásady</a:t>
            </a:r>
            <a:endParaRPr lang="en-GB" sz="2000" dirty="0"/>
          </a:p>
        </p:txBody>
      </p:sp>
      <p:sp>
        <p:nvSpPr>
          <p:cNvPr id="339970" name="Rectangle 3"/>
          <p:cNvSpPr>
            <a:spLocks noGrp="1" noChangeArrowheads="1"/>
          </p:cNvSpPr>
          <p:nvPr>
            <p:ph type="body" idx="4294967295"/>
          </p:nvPr>
        </p:nvSpPr>
        <p:spPr>
          <a:xfrm>
            <a:off x="439738" y="1143000"/>
            <a:ext cx="8235950" cy="4838700"/>
          </a:xfrm>
        </p:spPr>
        <p:txBody>
          <a:bodyPr/>
          <a:lstStyle/>
          <a:p>
            <a:pPr marL="558800" indent="-558800" eaLnBrk="1" hangingPunct="1">
              <a:buFontTx/>
              <a:buNone/>
            </a:pPr>
            <a:r>
              <a:rPr lang="sk-SK" sz="1600" dirty="0">
                <a:solidFill>
                  <a:srgbClr val="111111"/>
                </a:solidFill>
              </a:rPr>
              <a:t>   </a:t>
            </a:r>
            <a:r>
              <a:rPr lang="sk-SK" sz="1600" b="1" dirty="0">
                <a:solidFill>
                  <a:srgbClr val="111111"/>
                </a:solidFill>
              </a:rPr>
              <a:t>- pohybuj sa iba po vyhradených chodníkoch a plošinách</a:t>
            </a:r>
          </a:p>
          <a:p>
            <a:pPr marL="558800" indent="-558800" eaLnBrk="1" hangingPunct="1">
              <a:buFontTx/>
              <a:buNone/>
            </a:pPr>
            <a:r>
              <a:rPr lang="sk-SK" sz="1600" b="1" dirty="0">
                <a:solidFill>
                  <a:srgbClr val="111111"/>
                </a:solidFill>
              </a:rPr>
              <a:t>   - zákaz vstupu do priestorov skladov nepovolaným osobám</a:t>
            </a:r>
          </a:p>
          <a:p>
            <a:pPr marL="558800" indent="-558800" eaLnBrk="1" hangingPunct="1">
              <a:buFontTx/>
              <a:buNone/>
            </a:pPr>
            <a:r>
              <a:rPr lang="sk-SK" sz="1600" b="1" dirty="0">
                <a:solidFill>
                  <a:srgbClr val="111111"/>
                </a:solidFill>
              </a:rPr>
              <a:t>   </a:t>
            </a:r>
          </a:p>
          <a:p>
            <a:pPr marL="558800" indent="-558800" eaLnBrk="1" hangingPunct="1">
              <a:buFontTx/>
              <a:buNone/>
            </a:pPr>
            <a:endParaRPr lang="en-GB" sz="1600" b="1" dirty="0">
              <a:solidFill>
                <a:srgbClr val="111111"/>
              </a:solidFill>
            </a:endParaRPr>
          </a:p>
        </p:txBody>
      </p:sp>
      <p:pic>
        <p:nvPicPr>
          <p:cNvPr id="339971" name="Picture 6" descr="P1070568"/>
          <p:cNvPicPr>
            <a:picLocks noChangeAspect="1" noChangeArrowheads="1"/>
          </p:cNvPicPr>
          <p:nvPr/>
        </p:nvPicPr>
        <p:blipFill>
          <a:blip r:embed="rId2" cstate="print"/>
          <a:srcRect/>
          <a:stretch>
            <a:fillRect/>
          </a:stretch>
        </p:blipFill>
        <p:spPr bwMode="auto">
          <a:xfrm>
            <a:off x="609600" y="1828800"/>
            <a:ext cx="3200400" cy="2400300"/>
          </a:xfrm>
          <a:prstGeom prst="rect">
            <a:avLst/>
          </a:prstGeom>
          <a:noFill/>
          <a:ln w="9525">
            <a:noFill/>
            <a:miter lim="800000"/>
            <a:headEnd/>
            <a:tailEnd/>
          </a:ln>
        </p:spPr>
      </p:pic>
      <p:pic>
        <p:nvPicPr>
          <p:cNvPr id="339972" name="Picture 6" descr="DSC01791"/>
          <p:cNvPicPr>
            <a:picLocks noChangeAspect="1" noChangeArrowheads="1"/>
          </p:cNvPicPr>
          <p:nvPr/>
        </p:nvPicPr>
        <p:blipFill>
          <a:blip r:embed="rId3" cstate="print"/>
          <a:srcRect/>
          <a:stretch>
            <a:fillRect/>
          </a:stretch>
        </p:blipFill>
        <p:spPr bwMode="auto">
          <a:xfrm>
            <a:off x="609600" y="4381500"/>
            <a:ext cx="3200400" cy="2400300"/>
          </a:xfrm>
          <a:prstGeom prst="rect">
            <a:avLst/>
          </a:prstGeom>
          <a:noFill/>
          <a:ln w="9525">
            <a:noFill/>
            <a:miter lim="800000"/>
            <a:headEnd/>
            <a:tailEnd/>
          </a:ln>
        </p:spPr>
      </p:pic>
      <p:pic>
        <p:nvPicPr>
          <p:cNvPr id="339973" name="Picture 7" descr="DSC01793"/>
          <p:cNvPicPr>
            <a:picLocks noChangeAspect="1" noChangeArrowheads="1"/>
          </p:cNvPicPr>
          <p:nvPr/>
        </p:nvPicPr>
        <p:blipFill>
          <a:blip r:embed="rId4" cstate="print"/>
          <a:srcRect/>
          <a:stretch>
            <a:fillRect/>
          </a:stretch>
        </p:blipFill>
        <p:spPr bwMode="auto">
          <a:xfrm>
            <a:off x="4267200" y="2590800"/>
            <a:ext cx="4368800" cy="3276600"/>
          </a:xfrm>
          <a:prstGeom prst="rect">
            <a:avLst/>
          </a:prstGeom>
          <a:noFill/>
          <a:ln w="9525">
            <a:noFill/>
            <a:miter lim="800000"/>
            <a:headEnd/>
            <a:tailEnd/>
          </a:ln>
        </p:spPr>
      </p:pic>
      <p:pic>
        <p:nvPicPr>
          <p:cNvPr id="7" name="Obrázok 6">
            <a:extLst>
              <a:ext uri="{FF2B5EF4-FFF2-40B4-BE49-F238E27FC236}">
                <a16:creationId xmlns:a16="http://schemas.microsoft.com/office/drawing/2014/main" id="{A40BCC6D-B057-4859-8B3C-DFB83BBFB75C}"/>
              </a:ext>
            </a:extLst>
          </p:cNvPr>
          <p:cNvPicPr/>
          <p:nvPr/>
        </p:nvPicPr>
        <p:blipFill rotWithShape="1">
          <a:blip r:embed="rId5"/>
          <a:srcRect l="70903" t="10041" r="13791" b="81922"/>
          <a:stretch/>
        </p:blipFill>
        <p:spPr bwMode="auto">
          <a:xfrm>
            <a:off x="5943600" y="0"/>
            <a:ext cx="2971800" cy="914400"/>
          </a:xfrm>
          <a:prstGeom prst="rect">
            <a:avLst/>
          </a:prstGeom>
          <a:ln>
            <a:noFill/>
          </a:ln>
          <a:extLst>
            <a:ext uri="{53640926-AAD7-44D8-BBD7-CCE9431645EC}">
              <a14:shadowObscured xmlns:a14="http://schemas.microsoft.com/office/drawing/2010/main"/>
            </a:ext>
          </a:extLst>
        </p:spPr>
      </p:pic>
    </p:spTree>
  </p:cSld>
  <p:clrMapOvr>
    <a:masterClrMapping/>
  </p:clrMapOvr>
  <p:transition>
    <p:blinds/>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Grp="1" noChangeArrowheads="1"/>
          </p:cNvSpPr>
          <p:nvPr>
            <p:ph type="title" idx="4294967295"/>
          </p:nvPr>
        </p:nvSpPr>
        <p:spPr>
          <a:xfrm>
            <a:off x="438150" y="549275"/>
            <a:ext cx="8234363" cy="441325"/>
          </a:xfrm>
        </p:spPr>
        <p:txBody>
          <a:bodyPr/>
          <a:lstStyle/>
          <a:p>
            <a:pPr marL="571500" indent="-571500" eaLnBrk="1" hangingPunct="1"/>
            <a:r>
              <a:rPr lang="sk-SK" sz="2000"/>
              <a:t>Všeobecné zásady</a:t>
            </a:r>
            <a:endParaRPr lang="en-GB" sz="2000"/>
          </a:p>
        </p:txBody>
      </p:sp>
      <p:sp>
        <p:nvSpPr>
          <p:cNvPr id="340994" name="Rectangle 3"/>
          <p:cNvSpPr>
            <a:spLocks noGrp="1" noChangeArrowheads="1"/>
          </p:cNvSpPr>
          <p:nvPr>
            <p:ph type="body" idx="4294967295"/>
          </p:nvPr>
        </p:nvSpPr>
        <p:spPr>
          <a:xfrm>
            <a:off x="439738" y="1371600"/>
            <a:ext cx="8235950" cy="4838700"/>
          </a:xfrm>
        </p:spPr>
        <p:txBody>
          <a:bodyPr/>
          <a:lstStyle/>
          <a:p>
            <a:pPr marL="558800" indent="-558800" eaLnBrk="1" hangingPunct="1">
              <a:buFontTx/>
              <a:buNone/>
            </a:pPr>
            <a:r>
              <a:rPr lang="sk-SK" sz="1800" b="1" dirty="0"/>
              <a:t>    </a:t>
            </a:r>
          </a:p>
          <a:p>
            <a:pPr marL="558800" indent="-558800" eaLnBrk="1" hangingPunct="1">
              <a:buFontTx/>
              <a:buNone/>
            </a:pPr>
            <a:r>
              <a:rPr lang="sk-SK" sz="1600" b="1" dirty="0">
                <a:solidFill>
                  <a:srgbClr val="111111"/>
                </a:solidFill>
              </a:rPr>
              <a:t>- prísny zákaz vstupu do skladu materských zvitkov nepovolaným osobám</a:t>
            </a:r>
          </a:p>
          <a:p>
            <a:pPr marL="558800" indent="-558800" eaLnBrk="1" hangingPunct="1">
              <a:buFontTx/>
              <a:buNone/>
            </a:pPr>
            <a:endParaRPr lang="sk-SK" sz="1600" b="1" dirty="0">
              <a:solidFill>
                <a:srgbClr val="111111"/>
              </a:solidFill>
            </a:endParaRPr>
          </a:p>
          <a:p>
            <a:pPr marL="558800" indent="-558800" eaLnBrk="1" hangingPunct="1">
              <a:buFontTx/>
              <a:buNone/>
            </a:pPr>
            <a:r>
              <a:rPr lang="sk-SK" sz="1600" b="1" dirty="0">
                <a:solidFill>
                  <a:srgbClr val="111111"/>
                </a:solidFill>
              </a:rPr>
              <a:t>- vstup do skladu zvitkov je povolený iba oprávneným osobám</a:t>
            </a:r>
          </a:p>
          <a:p>
            <a:pPr marL="558800" indent="-558800" eaLnBrk="1" hangingPunct="1">
              <a:buFontTx/>
              <a:buNone/>
            </a:pPr>
            <a:r>
              <a:rPr lang="sk-SK" sz="1600" b="1" dirty="0">
                <a:solidFill>
                  <a:srgbClr val="111111"/>
                </a:solidFill>
              </a:rPr>
              <a:t>  vstup je monitorovaný</a:t>
            </a:r>
          </a:p>
          <a:p>
            <a:pPr marL="558800" indent="-558800" eaLnBrk="1" hangingPunct="1">
              <a:buFontTx/>
              <a:buNone/>
            </a:pPr>
            <a:endParaRPr lang="sk-SK" sz="1600" b="1" dirty="0">
              <a:solidFill>
                <a:srgbClr val="111111"/>
              </a:solidFill>
            </a:endParaRPr>
          </a:p>
          <a:p>
            <a:pPr marL="558800" indent="-558800" eaLnBrk="1" hangingPunct="1">
              <a:buFontTx/>
              <a:buNone/>
            </a:pPr>
            <a:r>
              <a:rPr lang="sk-SK" sz="1600" b="1" dirty="0">
                <a:solidFill>
                  <a:srgbClr val="111111"/>
                </a:solidFill>
              </a:rPr>
              <a:t>- nebezpečenstvo zrútenia stohu zvitkov, </a:t>
            </a:r>
          </a:p>
          <a:p>
            <a:pPr marL="558800" indent="-558800" eaLnBrk="1" hangingPunct="1">
              <a:buFontTx/>
              <a:buNone/>
            </a:pPr>
            <a:endParaRPr lang="en-GB" sz="1600" b="1" dirty="0">
              <a:solidFill>
                <a:srgbClr val="111111"/>
              </a:solidFill>
            </a:endParaRPr>
          </a:p>
        </p:txBody>
      </p:sp>
      <p:pic>
        <p:nvPicPr>
          <p:cNvPr id="340995" name="Picture 6" descr="P1060431"/>
          <p:cNvPicPr>
            <a:picLocks noChangeAspect="1" noChangeArrowheads="1"/>
          </p:cNvPicPr>
          <p:nvPr/>
        </p:nvPicPr>
        <p:blipFill>
          <a:blip r:embed="rId2" cstate="print"/>
          <a:srcRect/>
          <a:stretch>
            <a:fillRect/>
          </a:stretch>
        </p:blipFill>
        <p:spPr bwMode="auto">
          <a:xfrm>
            <a:off x="762000" y="3657600"/>
            <a:ext cx="3657600" cy="2743200"/>
          </a:xfrm>
          <a:prstGeom prst="rect">
            <a:avLst/>
          </a:prstGeom>
          <a:noFill/>
          <a:ln w="9525">
            <a:noFill/>
            <a:miter lim="800000"/>
            <a:headEnd/>
            <a:tailEnd/>
          </a:ln>
        </p:spPr>
      </p:pic>
      <p:pic>
        <p:nvPicPr>
          <p:cNvPr id="340996" name="Picture 7"/>
          <p:cNvPicPr>
            <a:picLocks noChangeAspect="1" noChangeArrowheads="1"/>
          </p:cNvPicPr>
          <p:nvPr/>
        </p:nvPicPr>
        <p:blipFill>
          <a:blip r:embed="rId3" cstate="print"/>
          <a:srcRect/>
          <a:stretch>
            <a:fillRect/>
          </a:stretch>
        </p:blipFill>
        <p:spPr bwMode="auto">
          <a:xfrm>
            <a:off x="4800600" y="3657600"/>
            <a:ext cx="3657600" cy="2743200"/>
          </a:xfrm>
          <a:prstGeom prst="rect">
            <a:avLst/>
          </a:prstGeom>
          <a:noFill/>
          <a:ln w="9525">
            <a:noFill/>
            <a:miter lim="800000"/>
            <a:headEnd/>
            <a:tailEnd/>
          </a:ln>
        </p:spPr>
      </p:pic>
      <p:pic>
        <p:nvPicPr>
          <p:cNvPr id="6" name="Obrázok 5">
            <a:extLst>
              <a:ext uri="{FF2B5EF4-FFF2-40B4-BE49-F238E27FC236}">
                <a16:creationId xmlns:a16="http://schemas.microsoft.com/office/drawing/2014/main" id="{89B2B001-27A1-4733-98F9-0DB0CEFB97E6}"/>
              </a:ext>
            </a:extLst>
          </p:cNvPr>
          <p:cNvPicPr/>
          <p:nvPr/>
        </p:nvPicPr>
        <p:blipFill rotWithShape="1">
          <a:blip r:embed="rId4"/>
          <a:srcRect l="70903" t="10041" r="13791" b="81922"/>
          <a:stretch/>
        </p:blipFill>
        <p:spPr bwMode="auto">
          <a:xfrm>
            <a:off x="5943600" y="0"/>
            <a:ext cx="2971800" cy="914400"/>
          </a:xfrm>
          <a:prstGeom prst="rect">
            <a:avLst/>
          </a:prstGeom>
          <a:ln>
            <a:noFill/>
          </a:ln>
          <a:extLst>
            <a:ext uri="{53640926-AAD7-44D8-BBD7-CCE9431645EC}">
              <a14:shadowObscured xmlns:a14="http://schemas.microsoft.com/office/drawing/2010/main"/>
            </a:ext>
          </a:extLst>
        </p:spPr>
      </p:pic>
    </p:spTree>
  </p:cSld>
  <p:clrMapOvr>
    <a:masterClrMapping/>
  </p:clrMapOvr>
  <p:transition>
    <p:blinds/>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Grp="1" noChangeArrowheads="1"/>
          </p:cNvSpPr>
          <p:nvPr>
            <p:ph type="title" idx="4294967295"/>
          </p:nvPr>
        </p:nvSpPr>
        <p:spPr>
          <a:xfrm>
            <a:off x="438150" y="549275"/>
            <a:ext cx="8234363" cy="441325"/>
          </a:xfrm>
        </p:spPr>
        <p:txBody>
          <a:bodyPr/>
          <a:lstStyle/>
          <a:p>
            <a:pPr marL="571500" indent="-571500" eaLnBrk="1" hangingPunct="1"/>
            <a:r>
              <a:rPr lang="sk-SK" sz="2000"/>
              <a:t>Všeobecné zásady</a:t>
            </a:r>
            <a:endParaRPr lang="en-GB" sz="2000"/>
          </a:p>
        </p:txBody>
      </p:sp>
      <p:sp>
        <p:nvSpPr>
          <p:cNvPr id="340994" name="Rectangle 3"/>
          <p:cNvSpPr>
            <a:spLocks noGrp="1" noChangeArrowheads="1"/>
          </p:cNvSpPr>
          <p:nvPr>
            <p:ph type="body" idx="4294967295"/>
          </p:nvPr>
        </p:nvSpPr>
        <p:spPr>
          <a:xfrm>
            <a:off x="439738" y="838200"/>
            <a:ext cx="8235950" cy="4838700"/>
          </a:xfrm>
        </p:spPr>
        <p:txBody>
          <a:bodyPr/>
          <a:lstStyle/>
          <a:p>
            <a:pPr marL="558800" indent="-558800" eaLnBrk="1" hangingPunct="1">
              <a:buFontTx/>
              <a:buNone/>
            </a:pPr>
            <a:endParaRPr lang="sk-SK" sz="1800" b="1" dirty="0"/>
          </a:p>
          <a:p>
            <a:r>
              <a:rPr lang="sk-SK" sz="1600" b="1" dirty="0">
                <a:solidFill>
                  <a:srgbClr val="111111"/>
                </a:solidFill>
              </a:rPr>
              <a:t>Vodič motorového manipulačného vozíka je vždy povinný dať prednosť bremenu, ktoré je prepravované pomocou žeriavu. Vo výnimočných prípadoch sa vodič vozíka a obsluha žeriavu môžu dohodnúť inak. </a:t>
            </a:r>
          </a:p>
          <a:p>
            <a:pPr marL="0" indent="0">
              <a:buNone/>
            </a:pPr>
            <a:endParaRPr lang="sk-SK" sz="1600" b="1" dirty="0">
              <a:solidFill>
                <a:srgbClr val="111111"/>
              </a:solidFill>
            </a:endParaRPr>
          </a:p>
          <a:p>
            <a:r>
              <a:rPr lang="sk-SK" sz="1600" b="1" dirty="0">
                <a:solidFill>
                  <a:srgbClr val="111111"/>
                </a:solidFill>
              </a:rPr>
              <a:t>Vodič motorového vozíka má vždy prednosť pred chodcom, resp. chodec je vždy povinný dať prednosť pohybujúcemu sa vozíku. </a:t>
            </a:r>
          </a:p>
          <a:p>
            <a:endParaRPr lang="sk-SK" sz="1600" b="1" dirty="0">
              <a:solidFill>
                <a:srgbClr val="111111"/>
              </a:solidFill>
            </a:endParaRPr>
          </a:p>
          <a:p>
            <a:r>
              <a:rPr lang="sk-SK" sz="1600" b="1" dirty="0">
                <a:solidFill>
                  <a:srgbClr val="111111"/>
                </a:solidFill>
              </a:rPr>
              <a:t>Schému prednosti v jazde  /pohybe znázorňuje nasledujúci diagram: </a:t>
            </a:r>
          </a:p>
          <a:p>
            <a:pPr marL="558800" indent="-558800" eaLnBrk="1" hangingPunct="1">
              <a:buFontTx/>
              <a:buNone/>
            </a:pPr>
            <a:endParaRPr lang="en-GB" sz="1600" b="1" dirty="0">
              <a:solidFill>
                <a:srgbClr val="111111"/>
              </a:solidFill>
            </a:endParaRPr>
          </a:p>
        </p:txBody>
      </p:sp>
      <p:pic>
        <p:nvPicPr>
          <p:cNvPr id="6" name="Obrázok 5">
            <a:extLst>
              <a:ext uri="{FF2B5EF4-FFF2-40B4-BE49-F238E27FC236}">
                <a16:creationId xmlns:a16="http://schemas.microsoft.com/office/drawing/2014/main" id="{89B2B001-27A1-4733-98F9-0DB0CEFB97E6}"/>
              </a:ext>
            </a:extLst>
          </p:cNvPr>
          <p:cNvPicPr/>
          <p:nvPr/>
        </p:nvPicPr>
        <p:blipFill rotWithShape="1">
          <a:blip r:embed="rId2"/>
          <a:srcRect l="70903" t="10041" r="13791" b="81922"/>
          <a:stretch/>
        </p:blipFill>
        <p:spPr bwMode="auto">
          <a:xfrm>
            <a:off x="5943600" y="0"/>
            <a:ext cx="2971800" cy="914400"/>
          </a:xfrm>
          <a:prstGeom prst="rect">
            <a:avLst/>
          </a:prstGeom>
          <a:ln>
            <a:noFill/>
          </a:ln>
          <a:extLst>
            <a:ext uri="{53640926-AAD7-44D8-BBD7-CCE9431645EC}">
              <a14:shadowObscured xmlns:a14="http://schemas.microsoft.com/office/drawing/2010/main"/>
            </a:ext>
          </a:extLst>
        </p:spPr>
      </p:pic>
      <p:grpSp>
        <p:nvGrpSpPr>
          <p:cNvPr id="8" name="Group 22983">
            <a:extLst>
              <a:ext uri="{FF2B5EF4-FFF2-40B4-BE49-F238E27FC236}">
                <a16:creationId xmlns:a16="http://schemas.microsoft.com/office/drawing/2014/main" id="{D977367F-899E-4848-BA0B-93F82F348160}"/>
              </a:ext>
            </a:extLst>
          </p:cNvPr>
          <p:cNvGrpSpPr/>
          <p:nvPr/>
        </p:nvGrpSpPr>
        <p:grpSpPr>
          <a:xfrm>
            <a:off x="1219200" y="3429000"/>
            <a:ext cx="7410450" cy="3352800"/>
            <a:chOff x="0" y="0"/>
            <a:chExt cx="5486400" cy="3198622"/>
          </a:xfrm>
        </p:grpSpPr>
        <p:sp>
          <p:nvSpPr>
            <p:cNvPr id="9" name="Shape 2481">
              <a:extLst>
                <a:ext uri="{FF2B5EF4-FFF2-40B4-BE49-F238E27FC236}">
                  <a16:creationId xmlns:a16="http://schemas.microsoft.com/office/drawing/2014/main" id="{ECB98F5A-7F44-4661-A022-768419566A02}"/>
                </a:ext>
              </a:extLst>
            </p:cNvPr>
            <p:cNvSpPr/>
            <p:nvPr/>
          </p:nvSpPr>
          <p:spPr>
            <a:xfrm>
              <a:off x="0" y="0"/>
              <a:ext cx="840105" cy="1200150"/>
            </a:xfrm>
            <a:custGeom>
              <a:avLst/>
              <a:gdLst/>
              <a:ahLst/>
              <a:cxnLst/>
              <a:rect l="0" t="0" r="0" b="0"/>
              <a:pathLst>
                <a:path w="840105" h="1200150">
                  <a:moveTo>
                    <a:pt x="0" y="0"/>
                  </a:moveTo>
                  <a:lnTo>
                    <a:pt x="420116" y="419989"/>
                  </a:lnTo>
                  <a:lnTo>
                    <a:pt x="840105" y="0"/>
                  </a:lnTo>
                  <a:lnTo>
                    <a:pt x="840105" y="780034"/>
                  </a:lnTo>
                  <a:lnTo>
                    <a:pt x="420116" y="1200150"/>
                  </a:lnTo>
                  <a:lnTo>
                    <a:pt x="0" y="780034"/>
                  </a:lnTo>
                  <a:lnTo>
                    <a:pt x="0" y="0"/>
                  </a:lnTo>
                  <a:close/>
                </a:path>
              </a:pathLst>
            </a:custGeom>
            <a:ln w="0" cap="flat">
              <a:miter lim="127000"/>
            </a:ln>
          </p:spPr>
          <p:style>
            <a:lnRef idx="0">
              <a:srgbClr val="000000">
                <a:alpha val="0"/>
              </a:srgbClr>
            </a:lnRef>
            <a:fillRef idx="1">
              <a:srgbClr val="1F4E79"/>
            </a:fillRef>
            <a:effectRef idx="0">
              <a:scrgbClr r="0" g="0" b="0"/>
            </a:effectRef>
            <a:fontRef idx="none"/>
          </p:style>
          <p:txBody>
            <a:bodyPr/>
            <a:lstStyle/>
            <a:p>
              <a:endParaRPr lang="sk-SK"/>
            </a:p>
          </p:txBody>
        </p:sp>
        <p:sp>
          <p:nvSpPr>
            <p:cNvPr id="10" name="Shape 2482">
              <a:extLst>
                <a:ext uri="{FF2B5EF4-FFF2-40B4-BE49-F238E27FC236}">
                  <a16:creationId xmlns:a16="http://schemas.microsoft.com/office/drawing/2014/main" id="{D59409F7-5AF5-4117-A044-90FFE3AFB196}"/>
                </a:ext>
              </a:extLst>
            </p:cNvPr>
            <p:cNvSpPr/>
            <p:nvPr/>
          </p:nvSpPr>
          <p:spPr>
            <a:xfrm>
              <a:off x="0" y="0"/>
              <a:ext cx="840105" cy="1200150"/>
            </a:xfrm>
            <a:custGeom>
              <a:avLst/>
              <a:gdLst/>
              <a:ahLst/>
              <a:cxnLst/>
              <a:rect l="0" t="0" r="0" b="0"/>
              <a:pathLst>
                <a:path w="840105" h="1200150">
                  <a:moveTo>
                    <a:pt x="840105" y="0"/>
                  </a:moveTo>
                  <a:lnTo>
                    <a:pt x="840105" y="780034"/>
                  </a:lnTo>
                  <a:lnTo>
                    <a:pt x="420116" y="1200150"/>
                  </a:lnTo>
                  <a:lnTo>
                    <a:pt x="0" y="780034"/>
                  </a:lnTo>
                  <a:lnTo>
                    <a:pt x="0" y="0"/>
                  </a:lnTo>
                  <a:lnTo>
                    <a:pt x="420116" y="419989"/>
                  </a:lnTo>
                  <a:close/>
                </a:path>
              </a:pathLst>
            </a:custGeom>
            <a:ln w="12700" cap="flat">
              <a:miter lim="127000"/>
            </a:ln>
          </p:spPr>
          <p:style>
            <a:lnRef idx="1">
              <a:srgbClr val="1F4E79"/>
            </a:lnRef>
            <a:fillRef idx="0">
              <a:srgbClr val="000000">
                <a:alpha val="0"/>
              </a:srgbClr>
            </a:fillRef>
            <a:effectRef idx="0">
              <a:scrgbClr r="0" g="0" b="0"/>
            </a:effectRef>
            <a:fontRef idx="none"/>
          </p:style>
          <p:txBody>
            <a:bodyPr/>
            <a:lstStyle/>
            <a:p>
              <a:endParaRPr lang="sk-SK"/>
            </a:p>
          </p:txBody>
        </p:sp>
        <p:sp>
          <p:nvSpPr>
            <p:cNvPr id="11" name="Shape 2484">
              <a:extLst>
                <a:ext uri="{FF2B5EF4-FFF2-40B4-BE49-F238E27FC236}">
                  <a16:creationId xmlns:a16="http://schemas.microsoft.com/office/drawing/2014/main" id="{81D7ACB3-456C-4FCF-A1D3-84EB6096CE2B}"/>
                </a:ext>
              </a:extLst>
            </p:cNvPr>
            <p:cNvSpPr/>
            <p:nvPr/>
          </p:nvSpPr>
          <p:spPr>
            <a:xfrm>
              <a:off x="840105" y="0"/>
              <a:ext cx="4646295" cy="780034"/>
            </a:xfrm>
            <a:custGeom>
              <a:avLst/>
              <a:gdLst/>
              <a:ahLst/>
              <a:cxnLst/>
              <a:rect l="0" t="0" r="0" b="0"/>
              <a:pathLst>
                <a:path w="4646295" h="780034">
                  <a:moveTo>
                    <a:pt x="0" y="0"/>
                  </a:moveTo>
                  <a:lnTo>
                    <a:pt x="4516247" y="0"/>
                  </a:lnTo>
                  <a:cubicBezTo>
                    <a:pt x="4588129" y="0"/>
                    <a:pt x="4646295" y="58166"/>
                    <a:pt x="4646295" y="130048"/>
                  </a:cubicBezTo>
                  <a:lnTo>
                    <a:pt x="4646295" y="650113"/>
                  </a:lnTo>
                  <a:cubicBezTo>
                    <a:pt x="4646295" y="721868"/>
                    <a:pt x="4588129" y="780034"/>
                    <a:pt x="4516247" y="780034"/>
                  </a:cubicBezTo>
                  <a:lnTo>
                    <a:pt x="0" y="780034"/>
                  </a:lnTo>
                  <a:lnTo>
                    <a:pt x="0" y="0"/>
                  </a:lnTo>
                  <a:close/>
                </a:path>
              </a:pathLst>
            </a:custGeom>
            <a:ln w="0" cap="flat">
              <a:miter lim="127000"/>
            </a:ln>
          </p:spPr>
          <p:style>
            <a:lnRef idx="0">
              <a:srgbClr val="000000">
                <a:alpha val="0"/>
              </a:srgbClr>
            </a:lnRef>
            <a:fillRef idx="1">
              <a:srgbClr val="FFFFFF">
                <a:alpha val="90196"/>
              </a:srgbClr>
            </a:fillRef>
            <a:effectRef idx="0">
              <a:scrgbClr r="0" g="0" b="0"/>
            </a:effectRef>
            <a:fontRef idx="none"/>
          </p:style>
          <p:txBody>
            <a:bodyPr/>
            <a:lstStyle/>
            <a:p>
              <a:endParaRPr lang="sk-SK"/>
            </a:p>
          </p:txBody>
        </p:sp>
        <p:sp>
          <p:nvSpPr>
            <p:cNvPr id="12" name="Shape 2485">
              <a:extLst>
                <a:ext uri="{FF2B5EF4-FFF2-40B4-BE49-F238E27FC236}">
                  <a16:creationId xmlns:a16="http://schemas.microsoft.com/office/drawing/2014/main" id="{9216D275-6FCC-4271-BE0B-4416A0B1759A}"/>
                </a:ext>
              </a:extLst>
            </p:cNvPr>
            <p:cNvSpPr/>
            <p:nvPr/>
          </p:nvSpPr>
          <p:spPr>
            <a:xfrm>
              <a:off x="840105" y="0"/>
              <a:ext cx="4646295" cy="780034"/>
            </a:xfrm>
            <a:custGeom>
              <a:avLst/>
              <a:gdLst/>
              <a:ahLst/>
              <a:cxnLst/>
              <a:rect l="0" t="0" r="0" b="0"/>
              <a:pathLst>
                <a:path w="4646295" h="780034">
                  <a:moveTo>
                    <a:pt x="4646295" y="130048"/>
                  </a:moveTo>
                  <a:lnTo>
                    <a:pt x="4646295" y="650113"/>
                  </a:lnTo>
                  <a:cubicBezTo>
                    <a:pt x="4646295" y="721868"/>
                    <a:pt x="4588129" y="780034"/>
                    <a:pt x="4516247" y="780034"/>
                  </a:cubicBezTo>
                  <a:lnTo>
                    <a:pt x="0" y="780034"/>
                  </a:lnTo>
                  <a:lnTo>
                    <a:pt x="0" y="0"/>
                  </a:lnTo>
                  <a:lnTo>
                    <a:pt x="4516247" y="0"/>
                  </a:lnTo>
                  <a:cubicBezTo>
                    <a:pt x="4588129" y="0"/>
                    <a:pt x="4646295" y="58166"/>
                    <a:pt x="4646295" y="130048"/>
                  </a:cubicBezTo>
                  <a:close/>
                </a:path>
              </a:pathLst>
            </a:custGeom>
            <a:ln w="12700" cap="flat">
              <a:miter lim="127000"/>
            </a:ln>
          </p:spPr>
          <p:style>
            <a:lnRef idx="1">
              <a:srgbClr val="1F4E79"/>
            </a:lnRef>
            <a:fillRef idx="0">
              <a:srgbClr val="000000">
                <a:alpha val="0"/>
              </a:srgbClr>
            </a:fillRef>
            <a:effectRef idx="0">
              <a:scrgbClr r="0" g="0" b="0"/>
            </a:effectRef>
            <a:fontRef idx="none"/>
          </p:style>
          <p:txBody>
            <a:bodyPr/>
            <a:lstStyle/>
            <a:p>
              <a:endParaRPr lang="sk-SK"/>
            </a:p>
          </p:txBody>
        </p:sp>
        <p:sp>
          <p:nvSpPr>
            <p:cNvPr id="13" name="Shape 2491">
              <a:extLst>
                <a:ext uri="{FF2B5EF4-FFF2-40B4-BE49-F238E27FC236}">
                  <a16:creationId xmlns:a16="http://schemas.microsoft.com/office/drawing/2014/main" id="{5155A248-E733-4866-937F-B76FCB705F91}"/>
                </a:ext>
              </a:extLst>
            </p:cNvPr>
            <p:cNvSpPr/>
            <p:nvPr/>
          </p:nvSpPr>
          <p:spPr>
            <a:xfrm>
              <a:off x="0" y="999236"/>
              <a:ext cx="840105" cy="1200150"/>
            </a:xfrm>
            <a:custGeom>
              <a:avLst/>
              <a:gdLst/>
              <a:ahLst/>
              <a:cxnLst/>
              <a:rect l="0" t="0" r="0" b="0"/>
              <a:pathLst>
                <a:path w="840105" h="1200150">
                  <a:moveTo>
                    <a:pt x="0" y="0"/>
                  </a:moveTo>
                  <a:lnTo>
                    <a:pt x="420116" y="420116"/>
                  </a:lnTo>
                  <a:lnTo>
                    <a:pt x="840105" y="0"/>
                  </a:lnTo>
                  <a:lnTo>
                    <a:pt x="840105" y="780161"/>
                  </a:lnTo>
                  <a:lnTo>
                    <a:pt x="420116" y="1200150"/>
                  </a:lnTo>
                  <a:lnTo>
                    <a:pt x="0" y="780161"/>
                  </a:lnTo>
                  <a:lnTo>
                    <a:pt x="0" y="0"/>
                  </a:lnTo>
                  <a:close/>
                </a:path>
              </a:pathLst>
            </a:custGeom>
            <a:ln w="0" cap="flat">
              <a:miter lim="127000"/>
            </a:ln>
          </p:spPr>
          <p:style>
            <a:lnRef idx="0">
              <a:srgbClr val="000000">
                <a:alpha val="0"/>
              </a:srgbClr>
            </a:lnRef>
            <a:fillRef idx="1">
              <a:srgbClr val="2E75B6"/>
            </a:fillRef>
            <a:effectRef idx="0">
              <a:scrgbClr r="0" g="0" b="0"/>
            </a:effectRef>
            <a:fontRef idx="none"/>
          </p:style>
          <p:txBody>
            <a:bodyPr/>
            <a:lstStyle/>
            <a:p>
              <a:endParaRPr lang="sk-SK"/>
            </a:p>
          </p:txBody>
        </p:sp>
        <p:sp>
          <p:nvSpPr>
            <p:cNvPr id="14" name="Shape 2492">
              <a:extLst>
                <a:ext uri="{FF2B5EF4-FFF2-40B4-BE49-F238E27FC236}">
                  <a16:creationId xmlns:a16="http://schemas.microsoft.com/office/drawing/2014/main" id="{0B9C6AA6-B1B6-40CD-9988-018FDE0B5A1C}"/>
                </a:ext>
              </a:extLst>
            </p:cNvPr>
            <p:cNvSpPr/>
            <p:nvPr/>
          </p:nvSpPr>
          <p:spPr>
            <a:xfrm>
              <a:off x="0" y="999236"/>
              <a:ext cx="840105" cy="1200150"/>
            </a:xfrm>
            <a:custGeom>
              <a:avLst/>
              <a:gdLst/>
              <a:ahLst/>
              <a:cxnLst/>
              <a:rect l="0" t="0" r="0" b="0"/>
              <a:pathLst>
                <a:path w="840105" h="1200150">
                  <a:moveTo>
                    <a:pt x="840105" y="0"/>
                  </a:moveTo>
                  <a:lnTo>
                    <a:pt x="840105" y="780161"/>
                  </a:lnTo>
                  <a:lnTo>
                    <a:pt x="420116" y="1200150"/>
                  </a:lnTo>
                  <a:lnTo>
                    <a:pt x="0" y="780161"/>
                  </a:lnTo>
                  <a:lnTo>
                    <a:pt x="0" y="0"/>
                  </a:lnTo>
                  <a:lnTo>
                    <a:pt x="420116" y="420116"/>
                  </a:lnTo>
                  <a:close/>
                </a:path>
              </a:pathLst>
            </a:custGeom>
            <a:ln w="12700" cap="flat">
              <a:miter lim="127000"/>
            </a:ln>
          </p:spPr>
          <p:style>
            <a:lnRef idx="1">
              <a:srgbClr val="2E75B6"/>
            </a:lnRef>
            <a:fillRef idx="0">
              <a:srgbClr val="000000">
                <a:alpha val="0"/>
              </a:srgbClr>
            </a:fillRef>
            <a:effectRef idx="0">
              <a:scrgbClr r="0" g="0" b="0"/>
            </a:effectRef>
            <a:fontRef idx="none"/>
          </p:style>
          <p:txBody>
            <a:bodyPr/>
            <a:lstStyle/>
            <a:p>
              <a:endParaRPr lang="sk-SK"/>
            </a:p>
          </p:txBody>
        </p:sp>
        <p:sp>
          <p:nvSpPr>
            <p:cNvPr id="15" name="Shape 2494">
              <a:extLst>
                <a:ext uri="{FF2B5EF4-FFF2-40B4-BE49-F238E27FC236}">
                  <a16:creationId xmlns:a16="http://schemas.microsoft.com/office/drawing/2014/main" id="{FDA6BAA1-CA01-4404-A5EC-F4885C9CD3EC}"/>
                </a:ext>
              </a:extLst>
            </p:cNvPr>
            <p:cNvSpPr/>
            <p:nvPr/>
          </p:nvSpPr>
          <p:spPr>
            <a:xfrm>
              <a:off x="840105" y="999236"/>
              <a:ext cx="4646295" cy="780161"/>
            </a:xfrm>
            <a:custGeom>
              <a:avLst/>
              <a:gdLst/>
              <a:ahLst/>
              <a:cxnLst/>
              <a:rect l="0" t="0" r="0" b="0"/>
              <a:pathLst>
                <a:path w="4646295" h="780161">
                  <a:moveTo>
                    <a:pt x="0" y="0"/>
                  </a:moveTo>
                  <a:lnTo>
                    <a:pt x="4516247" y="0"/>
                  </a:lnTo>
                  <a:cubicBezTo>
                    <a:pt x="4588129" y="0"/>
                    <a:pt x="4646295" y="58293"/>
                    <a:pt x="4646295" y="130048"/>
                  </a:cubicBezTo>
                  <a:lnTo>
                    <a:pt x="4646295" y="650113"/>
                  </a:lnTo>
                  <a:cubicBezTo>
                    <a:pt x="4646295" y="721868"/>
                    <a:pt x="4588129" y="780161"/>
                    <a:pt x="4516247" y="780161"/>
                  </a:cubicBezTo>
                  <a:lnTo>
                    <a:pt x="0" y="780161"/>
                  </a:lnTo>
                  <a:lnTo>
                    <a:pt x="0" y="0"/>
                  </a:lnTo>
                  <a:close/>
                </a:path>
              </a:pathLst>
            </a:custGeom>
            <a:ln w="0" cap="flat">
              <a:miter lim="127000"/>
            </a:ln>
          </p:spPr>
          <p:style>
            <a:lnRef idx="0">
              <a:srgbClr val="000000">
                <a:alpha val="0"/>
              </a:srgbClr>
            </a:lnRef>
            <a:fillRef idx="1">
              <a:srgbClr val="FFFFFF">
                <a:alpha val="90196"/>
              </a:srgbClr>
            </a:fillRef>
            <a:effectRef idx="0">
              <a:scrgbClr r="0" g="0" b="0"/>
            </a:effectRef>
            <a:fontRef idx="none"/>
          </p:style>
          <p:txBody>
            <a:bodyPr/>
            <a:lstStyle/>
            <a:p>
              <a:endParaRPr lang="sk-SK"/>
            </a:p>
          </p:txBody>
        </p:sp>
        <p:sp>
          <p:nvSpPr>
            <p:cNvPr id="16" name="Shape 2495">
              <a:extLst>
                <a:ext uri="{FF2B5EF4-FFF2-40B4-BE49-F238E27FC236}">
                  <a16:creationId xmlns:a16="http://schemas.microsoft.com/office/drawing/2014/main" id="{143F89D5-7F6D-47EE-95EB-4DB6C961B8E0}"/>
                </a:ext>
              </a:extLst>
            </p:cNvPr>
            <p:cNvSpPr/>
            <p:nvPr/>
          </p:nvSpPr>
          <p:spPr>
            <a:xfrm>
              <a:off x="840105" y="999236"/>
              <a:ext cx="4646295" cy="780161"/>
            </a:xfrm>
            <a:custGeom>
              <a:avLst/>
              <a:gdLst/>
              <a:ahLst/>
              <a:cxnLst/>
              <a:rect l="0" t="0" r="0" b="0"/>
              <a:pathLst>
                <a:path w="4646295" h="780161">
                  <a:moveTo>
                    <a:pt x="4646295" y="130048"/>
                  </a:moveTo>
                  <a:lnTo>
                    <a:pt x="4646295" y="650113"/>
                  </a:lnTo>
                  <a:cubicBezTo>
                    <a:pt x="4646295" y="721868"/>
                    <a:pt x="4588129" y="780161"/>
                    <a:pt x="4516247" y="780161"/>
                  </a:cubicBezTo>
                  <a:lnTo>
                    <a:pt x="0" y="780161"/>
                  </a:lnTo>
                  <a:lnTo>
                    <a:pt x="0" y="0"/>
                  </a:lnTo>
                  <a:lnTo>
                    <a:pt x="4516247" y="0"/>
                  </a:lnTo>
                  <a:cubicBezTo>
                    <a:pt x="4588129" y="0"/>
                    <a:pt x="4646295" y="58293"/>
                    <a:pt x="4646295" y="130048"/>
                  </a:cubicBezTo>
                  <a:close/>
                </a:path>
              </a:pathLst>
            </a:custGeom>
            <a:ln w="12700" cap="flat">
              <a:miter lim="127000"/>
            </a:ln>
          </p:spPr>
          <p:style>
            <a:lnRef idx="1">
              <a:srgbClr val="2E75B6"/>
            </a:lnRef>
            <a:fillRef idx="0">
              <a:srgbClr val="000000">
                <a:alpha val="0"/>
              </a:srgbClr>
            </a:fillRef>
            <a:effectRef idx="0">
              <a:scrgbClr r="0" g="0" b="0"/>
            </a:effectRef>
            <a:fontRef idx="none"/>
          </p:style>
          <p:txBody>
            <a:bodyPr/>
            <a:lstStyle/>
            <a:p>
              <a:endParaRPr lang="sk-SK"/>
            </a:p>
          </p:txBody>
        </p:sp>
        <p:sp>
          <p:nvSpPr>
            <p:cNvPr id="17" name="Shape 2501">
              <a:extLst>
                <a:ext uri="{FF2B5EF4-FFF2-40B4-BE49-F238E27FC236}">
                  <a16:creationId xmlns:a16="http://schemas.microsoft.com/office/drawing/2014/main" id="{DF8C57AC-6CEF-4566-8A68-6859111CBEBA}"/>
                </a:ext>
              </a:extLst>
            </p:cNvPr>
            <p:cNvSpPr/>
            <p:nvPr/>
          </p:nvSpPr>
          <p:spPr>
            <a:xfrm>
              <a:off x="0" y="1998472"/>
              <a:ext cx="840105" cy="1200150"/>
            </a:xfrm>
            <a:custGeom>
              <a:avLst/>
              <a:gdLst/>
              <a:ahLst/>
              <a:cxnLst/>
              <a:rect l="0" t="0" r="0" b="0"/>
              <a:pathLst>
                <a:path w="840105" h="1200150">
                  <a:moveTo>
                    <a:pt x="0" y="0"/>
                  </a:moveTo>
                  <a:lnTo>
                    <a:pt x="420116" y="420117"/>
                  </a:lnTo>
                  <a:lnTo>
                    <a:pt x="840105" y="0"/>
                  </a:lnTo>
                  <a:lnTo>
                    <a:pt x="840105" y="780161"/>
                  </a:lnTo>
                  <a:lnTo>
                    <a:pt x="420116" y="1200150"/>
                  </a:lnTo>
                  <a:lnTo>
                    <a:pt x="0" y="780161"/>
                  </a:lnTo>
                  <a:lnTo>
                    <a:pt x="0" y="0"/>
                  </a:lnTo>
                  <a:close/>
                </a:path>
              </a:pathLst>
            </a:custGeom>
            <a:ln w="0" cap="flat">
              <a:miter lim="127000"/>
            </a:ln>
          </p:spPr>
          <p:style>
            <a:lnRef idx="0">
              <a:srgbClr val="000000">
                <a:alpha val="0"/>
              </a:srgbClr>
            </a:lnRef>
            <a:fillRef idx="1">
              <a:srgbClr val="5B9BD5"/>
            </a:fillRef>
            <a:effectRef idx="0">
              <a:scrgbClr r="0" g="0" b="0"/>
            </a:effectRef>
            <a:fontRef idx="none"/>
          </p:style>
          <p:txBody>
            <a:bodyPr/>
            <a:lstStyle/>
            <a:p>
              <a:endParaRPr lang="sk-SK"/>
            </a:p>
          </p:txBody>
        </p:sp>
        <p:sp>
          <p:nvSpPr>
            <p:cNvPr id="18" name="Shape 2502">
              <a:extLst>
                <a:ext uri="{FF2B5EF4-FFF2-40B4-BE49-F238E27FC236}">
                  <a16:creationId xmlns:a16="http://schemas.microsoft.com/office/drawing/2014/main" id="{A8554AF2-77DC-4F10-955F-194DE0E2F403}"/>
                </a:ext>
              </a:extLst>
            </p:cNvPr>
            <p:cNvSpPr/>
            <p:nvPr/>
          </p:nvSpPr>
          <p:spPr>
            <a:xfrm>
              <a:off x="0" y="1998472"/>
              <a:ext cx="840105" cy="1200150"/>
            </a:xfrm>
            <a:custGeom>
              <a:avLst/>
              <a:gdLst/>
              <a:ahLst/>
              <a:cxnLst/>
              <a:rect l="0" t="0" r="0" b="0"/>
              <a:pathLst>
                <a:path w="840105" h="1200150">
                  <a:moveTo>
                    <a:pt x="840105" y="0"/>
                  </a:moveTo>
                  <a:lnTo>
                    <a:pt x="840105" y="780161"/>
                  </a:lnTo>
                  <a:lnTo>
                    <a:pt x="420116" y="1200150"/>
                  </a:lnTo>
                  <a:lnTo>
                    <a:pt x="0" y="780161"/>
                  </a:lnTo>
                  <a:lnTo>
                    <a:pt x="0" y="0"/>
                  </a:lnTo>
                  <a:lnTo>
                    <a:pt x="420116" y="420117"/>
                  </a:lnTo>
                  <a:close/>
                </a:path>
              </a:pathLst>
            </a:custGeom>
            <a:ln w="12700" cap="flat">
              <a:miter lim="127000"/>
            </a:ln>
          </p:spPr>
          <p:style>
            <a:lnRef idx="1">
              <a:srgbClr val="5B9BD5"/>
            </a:lnRef>
            <a:fillRef idx="0">
              <a:srgbClr val="000000">
                <a:alpha val="0"/>
              </a:srgbClr>
            </a:fillRef>
            <a:effectRef idx="0">
              <a:scrgbClr r="0" g="0" b="0"/>
            </a:effectRef>
            <a:fontRef idx="none"/>
          </p:style>
          <p:txBody>
            <a:bodyPr/>
            <a:lstStyle/>
            <a:p>
              <a:endParaRPr lang="sk-SK"/>
            </a:p>
          </p:txBody>
        </p:sp>
        <p:sp>
          <p:nvSpPr>
            <p:cNvPr id="19" name="Shape 2504">
              <a:extLst>
                <a:ext uri="{FF2B5EF4-FFF2-40B4-BE49-F238E27FC236}">
                  <a16:creationId xmlns:a16="http://schemas.microsoft.com/office/drawing/2014/main" id="{4F8214C4-0966-430A-9D81-2814682F515D}"/>
                </a:ext>
              </a:extLst>
            </p:cNvPr>
            <p:cNvSpPr/>
            <p:nvPr/>
          </p:nvSpPr>
          <p:spPr>
            <a:xfrm>
              <a:off x="840105" y="1998472"/>
              <a:ext cx="4646295" cy="780161"/>
            </a:xfrm>
            <a:custGeom>
              <a:avLst/>
              <a:gdLst/>
              <a:ahLst/>
              <a:cxnLst/>
              <a:rect l="0" t="0" r="0" b="0"/>
              <a:pathLst>
                <a:path w="4646295" h="780161">
                  <a:moveTo>
                    <a:pt x="0" y="0"/>
                  </a:moveTo>
                  <a:lnTo>
                    <a:pt x="4516247" y="0"/>
                  </a:lnTo>
                  <a:cubicBezTo>
                    <a:pt x="4588129" y="0"/>
                    <a:pt x="4646295" y="58294"/>
                    <a:pt x="4646295" y="130048"/>
                  </a:cubicBezTo>
                  <a:lnTo>
                    <a:pt x="4646295" y="650113"/>
                  </a:lnTo>
                  <a:cubicBezTo>
                    <a:pt x="4646295" y="721995"/>
                    <a:pt x="4588129" y="780161"/>
                    <a:pt x="4516247" y="780161"/>
                  </a:cubicBezTo>
                  <a:lnTo>
                    <a:pt x="0" y="780161"/>
                  </a:lnTo>
                  <a:lnTo>
                    <a:pt x="0" y="0"/>
                  </a:lnTo>
                  <a:close/>
                </a:path>
              </a:pathLst>
            </a:custGeom>
            <a:ln w="0" cap="flat">
              <a:miter lim="127000"/>
            </a:ln>
          </p:spPr>
          <p:style>
            <a:lnRef idx="0">
              <a:srgbClr val="000000">
                <a:alpha val="0"/>
              </a:srgbClr>
            </a:lnRef>
            <a:fillRef idx="1">
              <a:srgbClr val="FFFFFF">
                <a:alpha val="90196"/>
              </a:srgbClr>
            </a:fillRef>
            <a:effectRef idx="0">
              <a:scrgbClr r="0" g="0" b="0"/>
            </a:effectRef>
            <a:fontRef idx="none"/>
          </p:style>
          <p:txBody>
            <a:bodyPr/>
            <a:lstStyle/>
            <a:p>
              <a:endParaRPr lang="sk-SK"/>
            </a:p>
          </p:txBody>
        </p:sp>
        <p:sp>
          <p:nvSpPr>
            <p:cNvPr id="20" name="Shape 2505">
              <a:extLst>
                <a:ext uri="{FF2B5EF4-FFF2-40B4-BE49-F238E27FC236}">
                  <a16:creationId xmlns:a16="http://schemas.microsoft.com/office/drawing/2014/main" id="{79FE8487-0E8C-4947-A3CF-70806AAA34F2}"/>
                </a:ext>
              </a:extLst>
            </p:cNvPr>
            <p:cNvSpPr/>
            <p:nvPr/>
          </p:nvSpPr>
          <p:spPr>
            <a:xfrm>
              <a:off x="840105" y="1998472"/>
              <a:ext cx="4646295" cy="780161"/>
            </a:xfrm>
            <a:custGeom>
              <a:avLst/>
              <a:gdLst/>
              <a:ahLst/>
              <a:cxnLst/>
              <a:rect l="0" t="0" r="0" b="0"/>
              <a:pathLst>
                <a:path w="4646295" h="780161">
                  <a:moveTo>
                    <a:pt x="4646295" y="130048"/>
                  </a:moveTo>
                  <a:lnTo>
                    <a:pt x="4646295" y="650113"/>
                  </a:lnTo>
                  <a:cubicBezTo>
                    <a:pt x="4646295" y="721995"/>
                    <a:pt x="4588129" y="780161"/>
                    <a:pt x="4516247" y="780161"/>
                  </a:cubicBezTo>
                  <a:lnTo>
                    <a:pt x="0" y="780161"/>
                  </a:lnTo>
                  <a:lnTo>
                    <a:pt x="0" y="0"/>
                  </a:lnTo>
                  <a:lnTo>
                    <a:pt x="4516247" y="0"/>
                  </a:lnTo>
                  <a:cubicBezTo>
                    <a:pt x="4588129" y="0"/>
                    <a:pt x="4646295" y="58294"/>
                    <a:pt x="4646295" y="130048"/>
                  </a:cubicBezTo>
                  <a:close/>
                </a:path>
              </a:pathLst>
            </a:custGeom>
            <a:ln w="12700" cap="flat">
              <a:miter lim="127000"/>
            </a:ln>
          </p:spPr>
          <p:style>
            <a:lnRef idx="1">
              <a:srgbClr val="5B9BD5"/>
            </a:lnRef>
            <a:fillRef idx="0">
              <a:srgbClr val="000000">
                <a:alpha val="0"/>
              </a:srgbClr>
            </a:fillRef>
            <a:effectRef idx="0">
              <a:scrgbClr r="0" g="0" b="0"/>
            </a:effectRef>
            <a:fontRef idx="none"/>
          </p:style>
          <p:txBody>
            <a:bodyPr/>
            <a:lstStyle/>
            <a:p>
              <a:endParaRPr lang="sk-SK"/>
            </a:p>
          </p:txBody>
        </p:sp>
      </p:grpSp>
      <p:sp>
        <p:nvSpPr>
          <p:cNvPr id="4" name="Obdĺžnik 3">
            <a:extLst>
              <a:ext uri="{FF2B5EF4-FFF2-40B4-BE49-F238E27FC236}">
                <a16:creationId xmlns:a16="http://schemas.microsoft.com/office/drawing/2014/main" id="{0E1A4F7E-F2F3-430E-AA5C-A282AB7513CE}"/>
              </a:ext>
            </a:extLst>
          </p:cNvPr>
          <p:cNvSpPr/>
          <p:nvPr/>
        </p:nvSpPr>
        <p:spPr>
          <a:xfrm>
            <a:off x="2458462" y="3429000"/>
            <a:ext cx="5694938" cy="369332"/>
          </a:xfrm>
          <a:prstGeom prst="rect">
            <a:avLst/>
          </a:prstGeom>
        </p:spPr>
        <p:txBody>
          <a:bodyPr wrap="square">
            <a:spAutoFit/>
          </a:bodyPr>
          <a:lstStyle/>
          <a:p>
            <a:r>
              <a:rPr lang="sk-SK" dirty="0">
                <a:solidFill>
                  <a:srgbClr val="000000"/>
                </a:solidFill>
                <a:latin typeface="Calibri" panose="020F0502020204030204" pitchFamily="34" charset="0"/>
                <a:ea typeface="Calibri" panose="020F0502020204030204" pitchFamily="34" charset="0"/>
              </a:rPr>
              <a:t>•Bremeno prenášané pomocou žeriavu má vždy prednosť</a:t>
            </a:r>
            <a:endParaRPr lang="en-GB" dirty="0"/>
          </a:p>
        </p:txBody>
      </p:sp>
      <p:sp>
        <p:nvSpPr>
          <p:cNvPr id="5" name="Obdĺžnik 4">
            <a:extLst>
              <a:ext uri="{FF2B5EF4-FFF2-40B4-BE49-F238E27FC236}">
                <a16:creationId xmlns:a16="http://schemas.microsoft.com/office/drawing/2014/main" id="{36DB6CF6-D1CB-4F51-B92C-133121097C1D}"/>
              </a:ext>
            </a:extLst>
          </p:cNvPr>
          <p:cNvSpPr/>
          <p:nvPr/>
        </p:nvSpPr>
        <p:spPr>
          <a:xfrm>
            <a:off x="762000" y="3657600"/>
            <a:ext cx="8305800" cy="676467"/>
          </a:xfrm>
          <a:prstGeom prst="rect">
            <a:avLst/>
          </a:prstGeom>
        </p:spPr>
        <p:txBody>
          <a:bodyPr wrap="square">
            <a:spAutoFit/>
          </a:bodyPr>
          <a:lstStyle/>
          <a:p>
            <a:pPr marL="1246505" marR="633730" indent="-6350" algn="ctr">
              <a:lnSpc>
                <a:spcPct val="104000"/>
              </a:lnSpc>
              <a:spcAft>
                <a:spcPts val="115"/>
              </a:spcAft>
            </a:pPr>
            <a:r>
              <a:rPr lang="sk-SK" dirty="0">
                <a:solidFill>
                  <a:srgbClr val="000000"/>
                </a:solidFill>
                <a:latin typeface="Calibri" panose="020F0502020204030204" pitchFamily="34" charset="0"/>
                <a:ea typeface="Calibri" panose="020F0502020204030204" pitchFamily="34" charset="0"/>
              </a:rPr>
              <a:t>•Obsluha žeriavu je povinná v nebezpečných križovatkách </a:t>
            </a:r>
            <a:endParaRPr lang="sk-SK" sz="1400" dirty="0">
              <a:solidFill>
                <a:srgbClr val="000000"/>
              </a:solidFill>
              <a:latin typeface="Calibri" panose="020F0502020204030204" pitchFamily="34" charset="0"/>
              <a:ea typeface="Calibri" panose="020F0502020204030204" pitchFamily="34" charset="0"/>
            </a:endParaRPr>
          </a:p>
          <a:p>
            <a:pPr marL="6350" marR="1905" indent="-6350">
              <a:lnSpc>
                <a:spcPct val="107000"/>
              </a:lnSpc>
              <a:spcAft>
                <a:spcPts val="2275"/>
              </a:spcAft>
              <a:tabLst>
                <a:tab pos="1079500" algn="ctr"/>
                <a:tab pos="3674745" algn="ctr"/>
              </a:tabLst>
            </a:pPr>
            <a:r>
              <a:rPr lang="sk-SK" dirty="0">
                <a:solidFill>
                  <a:srgbClr val="000000"/>
                </a:solidFill>
                <a:latin typeface="Calibri" panose="020F0502020204030204" pitchFamily="34" charset="0"/>
                <a:ea typeface="Calibri" panose="020F0502020204030204" pitchFamily="34" charset="0"/>
              </a:rPr>
              <a:t>                                  použiť zvukový signál upozorňujúci na jeho prítomnosť</a:t>
            </a:r>
            <a:endParaRPr lang="sk-SK" sz="1400" dirty="0">
              <a:solidFill>
                <a:srgbClr val="000000"/>
              </a:solidFill>
              <a:effectLst/>
              <a:latin typeface="Calibri" panose="020F0502020204030204" pitchFamily="34" charset="0"/>
              <a:ea typeface="Calibri" panose="020F0502020204030204" pitchFamily="34" charset="0"/>
            </a:endParaRPr>
          </a:p>
        </p:txBody>
      </p:sp>
      <p:sp>
        <p:nvSpPr>
          <p:cNvPr id="7" name="Obdĺžnik 6">
            <a:extLst>
              <a:ext uri="{FF2B5EF4-FFF2-40B4-BE49-F238E27FC236}">
                <a16:creationId xmlns:a16="http://schemas.microsoft.com/office/drawing/2014/main" id="{40C1AB6E-C6DA-4B03-BDCC-AC4426BBE1FD}"/>
              </a:ext>
            </a:extLst>
          </p:cNvPr>
          <p:cNvSpPr/>
          <p:nvPr/>
        </p:nvSpPr>
        <p:spPr>
          <a:xfrm>
            <a:off x="838200" y="4501248"/>
            <a:ext cx="8305800" cy="375552"/>
          </a:xfrm>
          <a:prstGeom prst="rect">
            <a:avLst/>
          </a:prstGeom>
        </p:spPr>
        <p:txBody>
          <a:bodyPr wrap="square">
            <a:spAutoFit/>
          </a:bodyPr>
          <a:lstStyle/>
          <a:p>
            <a:pPr marL="1704340" marR="466090" indent="-114300">
              <a:lnSpc>
                <a:spcPct val="107000"/>
              </a:lnSpc>
              <a:spcAft>
                <a:spcPts val="340"/>
              </a:spcAft>
            </a:pPr>
            <a:r>
              <a:rPr lang="sk-SK" dirty="0">
                <a:solidFill>
                  <a:srgbClr val="000000"/>
                </a:solidFill>
                <a:latin typeface="Calibri" panose="020F0502020204030204" pitchFamily="34" charset="0"/>
                <a:ea typeface="Calibri" panose="020F0502020204030204" pitchFamily="34" charset="0"/>
              </a:rPr>
              <a:t>•Vozík je povinný dať prednosť bremenu presúvanému žeriavom</a:t>
            </a:r>
            <a:endParaRPr lang="sk-SK" sz="1400" dirty="0">
              <a:solidFill>
                <a:srgbClr val="000000"/>
              </a:solidFill>
              <a:effectLst/>
              <a:latin typeface="Calibri" panose="020F0502020204030204" pitchFamily="34" charset="0"/>
              <a:ea typeface="Calibri" panose="020F0502020204030204" pitchFamily="34" charset="0"/>
            </a:endParaRPr>
          </a:p>
        </p:txBody>
      </p:sp>
      <p:sp>
        <p:nvSpPr>
          <p:cNvPr id="21" name="Obdĺžnik 20">
            <a:extLst>
              <a:ext uri="{FF2B5EF4-FFF2-40B4-BE49-F238E27FC236}">
                <a16:creationId xmlns:a16="http://schemas.microsoft.com/office/drawing/2014/main" id="{F7BFBEC5-891E-4047-93AD-5E0FDEE9F53E}"/>
              </a:ext>
            </a:extLst>
          </p:cNvPr>
          <p:cNvSpPr/>
          <p:nvPr/>
        </p:nvSpPr>
        <p:spPr>
          <a:xfrm>
            <a:off x="2438400" y="4888468"/>
            <a:ext cx="6163601" cy="369332"/>
          </a:xfrm>
          <a:prstGeom prst="rect">
            <a:avLst/>
          </a:prstGeom>
        </p:spPr>
        <p:txBody>
          <a:bodyPr wrap="square">
            <a:spAutoFit/>
          </a:bodyPr>
          <a:lstStyle/>
          <a:p>
            <a:r>
              <a:rPr lang="sk-SK" dirty="0">
                <a:solidFill>
                  <a:srgbClr val="000000"/>
                </a:solidFill>
                <a:latin typeface="Calibri" panose="020F0502020204030204" pitchFamily="34" charset="0"/>
                <a:ea typeface="Calibri" panose="020F0502020204030204" pitchFamily="34" charset="0"/>
              </a:rPr>
              <a:t>•Vozík má vždy prednosť pred chodcom</a:t>
            </a:r>
            <a:endParaRPr lang="en-GB" dirty="0"/>
          </a:p>
        </p:txBody>
      </p:sp>
      <p:sp>
        <p:nvSpPr>
          <p:cNvPr id="22" name="Obdĺžnik 21">
            <a:extLst>
              <a:ext uri="{FF2B5EF4-FFF2-40B4-BE49-F238E27FC236}">
                <a16:creationId xmlns:a16="http://schemas.microsoft.com/office/drawing/2014/main" id="{56BB57CF-6D58-45F2-9DBE-9F2FF53E353C}"/>
              </a:ext>
            </a:extLst>
          </p:cNvPr>
          <p:cNvSpPr/>
          <p:nvPr/>
        </p:nvSpPr>
        <p:spPr>
          <a:xfrm>
            <a:off x="838200" y="5491848"/>
            <a:ext cx="7791450" cy="375552"/>
          </a:xfrm>
          <a:prstGeom prst="rect">
            <a:avLst/>
          </a:prstGeom>
        </p:spPr>
        <p:txBody>
          <a:bodyPr wrap="square">
            <a:spAutoFit/>
          </a:bodyPr>
          <a:lstStyle/>
          <a:p>
            <a:pPr marL="1596390" marR="466090" indent="-6350">
              <a:lnSpc>
                <a:spcPct val="107000"/>
              </a:lnSpc>
              <a:spcAft>
                <a:spcPts val="75"/>
              </a:spcAft>
            </a:pPr>
            <a:r>
              <a:rPr lang="sk-SK" dirty="0">
                <a:solidFill>
                  <a:srgbClr val="000000"/>
                </a:solidFill>
                <a:latin typeface="Calibri" panose="020F0502020204030204" pitchFamily="34" charset="0"/>
                <a:ea typeface="Calibri" panose="020F0502020204030204" pitchFamily="34" charset="0"/>
              </a:rPr>
              <a:t>•Chodec je povinný dať prednosť pohybujúcemu sa vozíku</a:t>
            </a:r>
            <a:endParaRPr lang="sk-SK" sz="1400" dirty="0">
              <a:solidFill>
                <a:srgbClr val="000000"/>
              </a:solidFill>
              <a:effectLst/>
              <a:latin typeface="Calibri" panose="020F0502020204030204" pitchFamily="34" charset="0"/>
              <a:ea typeface="Calibri" panose="020F0502020204030204" pitchFamily="34" charset="0"/>
            </a:endParaRPr>
          </a:p>
        </p:txBody>
      </p:sp>
      <p:sp>
        <p:nvSpPr>
          <p:cNvPr id="23" name="Obdĺžnik 22">
            <a:extLst>
              <a:ext uri="{FF2B5EF4-FFF2-40B4-BE49-F238E27FC236}">
                <a16:creationId xmlns:a16="http://schemas.microsoft.com/office/drawing/2014/main" id="{9A35533C-3785-4588-B1CF-332B711973E8}"/>
              </a:ext>
            </a:extLst>
          </p:cNvPr>
          <p:cNvSpPr/>
          <p:nvPr/>
        </p:nvSpPr>
        <p:spPr>
          <a:xfrm>
            <a:off x="2362200" y="5745501"/>
            <a:ext cx="8191500" cy="646331"/>
          </a:xfrm>
          <a:prstGeom prst="rect">
            <a:avLst/>
          </a:prstGeom>
        </p:spPr>
        <p:txBody>
          <a:bodyPr wrap="square">
            <a:spAutoFit/>
          </a:bodyPr>
          <a:lstStyle/>
          <a:p>
            <a:r>
              <a:rPr lang="sk-SK" dirty="0">
                <a:solidFill>
                  <a:srgbClr val="000000"/>
                </a:solidFill>
                <a:latin typeface="Calibri" panose="020F0502020204030204" pitchFamily="34" charset="0"/>
                <a:ea typeface="Calibri" panose="020F0502020204030204" pitchFamily="34" charset="0"/>
              </a:rPr>
              <a:t> •Chodec sa musí presvedčiť, že je bezpečné vstúpiť na cestu </a:t>
            </a:r>
          </a:p>
          <a:p>
            <a:r>
              <a:rPr lang="sk-SK" dirty="0">
                <a:solidFill>
                  <a:srgbClr val="000000"/>
                </a:solidFill>
                <a:latin typeface="Calibri" panose="020F0502020204030204" pitchFamily="34" charset="0"/>
                <a:ea typeface="Calibri" panose="020F0502020204030204" pitchFamily="34" charset="0"/>
              </a:rPr>
              <a:t>   určenú pre pohyb motorových vozíkov  </a:t>
            </a:r>
            <a:endParaRPr lang="en-GB" dirty="0"/>
          </a:p>
        </p:txBody>
      </p:sp>
    </p:spTree>
    <p:extLst>
      <p:ext uri="{BB962C8B-B14F-4D97-AF65-F5344CB8AC3E}">
        <p14:creationId xmlns:p14="http://schemas.microsoft.com/office/powerpoint/2010/main" val="2201049180"/>
      </p:ext>
    </p:extLst>
  </p:cSld>
  <p:clrMapOvr>
    <a:masterClrMapping/>
  </p:clrMapOvr>
  <p:transition>
    <p:blinds/>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Nadpis 1"/>
          <p:cNvSpPr>
            <a:spLocks noGrp="1"/>
          </p:cNvSpPr>
          <p:nvPr>
            <p:ph type="title" idx="4294967295"/>
          </p:nvPr>
        </p:nvSpPr>
        <p:spPr>
          <a:xfrm>
            <a:off x="438150" y="152400"/>
            <a:ext cx="8234363" cy="792163"/>
          </a:xfrm>
        </p:spPr>
        <p:txBody>
          <a:bodyPr/>
          <a:lstStyle/>
          <a:p>
            <a:pPr eaLnBrk="1" hangingPunct="1"/>
            <a:r>
              <a:rPr lang="sk-SK" sz="2000" b="1" dirty="0"/>
              <a:t>5 ) Odborná a zdravotná spôsobilosť</a:t>
            </a:r>
          </a:p>
        </p:txBody>
      </p:sp>
      <p:sp>
        <p:nvSpPr>
          <p:cNvPr id="342018" name="Zástupný symbol obsahu 2"/>
          <p:cNvSpPr>
            <a:spLocks noGrp="1"/>
          </p:cNvSpPr>
          <p:nvPr>
            <p:ph idx="4294967295"/>
          </p:nvPr>
        </p:nvSpPr>
        <p:spPr>
          <a:xfrm>
            <a:off x="439738" y="1219200"/>
            <a:ext cx="8235950" cy="4398963"/>
          </a:xfrm>
        </p:spPr>
        <p:txBody>
          <a:bodyPr/>
          <a:lstStyle/>
          <a:p>
            <a:pPr eaLnBrk="1" hangingPunct="1"/>
            <a:r>
              <a:rPr lang="sk-SK" sz="1600" b="1" dirty="0">
                <a:solidFill>
                  <a:schemeClr val="tx2"/>
                </a:solidFill>
              </a:rPr>
              <a:t>Odborná spôsobilosť sa vyžaduje pre výkon nasledovných činností:</a:t>
            </a:r>
          </a:p>
          <a:p>
            <a:pPr eaLnBrk="1" hangingPunct="1">
              <a:buFontTx/>
              <a:buNone/>
            </a:pPr>
            <a:endParaRPr lang="sk-SK" sz="1800" b="1" dirty="0">
              <a:solidFill>
                <a:schemeClr val="tx2"/>
              </a:solidFill>
            </a:endParaRPr>
          </a:p>
          <a:p>
            <a:pPr eaLnBrk="1" hangingPunct="1">
              <a:buFontTx/>
              <a:buChar char="-"/>
            </a:pPr>
            <a:r>
              <a:rPr lang="sk-SK" sz="1600" b="1" dirty="0">
                <a:solidFill>
                  <a:srgbClr val="111111"/>
                </a:solidFill>
              </a:rPr>
              <a:t>akákoľvek vykonávaná činnosť - </a:t>
            </a:r>
            <a:r>
              <a:rPr lang="sk-SK" sz="1600" b="1" dirty="0"/>
              <a:t>školenie v zmysle zákona NR SR č. 124/2006 </a:t>
            </a:r>
            <a:r>
              <a:rPr lang="sk-SK" sz="1600" b="1" dirty="0" err="1"/>
              <a:t>Z.z</a:t>
            </a:r>
            <a:r>
              <a:rPr lang="sk-SK" sz="1600" b="1" dirty="0"/>
              <a:t>.</a:t>
            </a:r>
          </a:p>
          <a:p>
            <a:pPr eaLnBrk="1" hangingPunct="1">
              <a:buFontTx/>
              <a:buChar char="-"/>
            </a:pPr>
            <a:r>
              <a:rPr lang="sk-SK" sz="1600" b="1" dirty="0">
                <a:solidFill>
                  <a:srgbClr val="111111"/>
                </a:solidFill>
              </a:rPr>
              <a:t>práca vo výškach a nad voľnou hĺbkou - </a:t>
            </a:r>
            <a:r>
              <a:rPr lang="sk-SK" sz="1600" b="1" dirty="0"/>
              <a:t>školenie práca vo výškach</a:t>
            </a:r>
          </a:p>
          <a:p>
            <a:pPr eaLnBrk="1" hangingPunct="1">
              <a:buFontTx/>
              <a:buChar char="-"/>
            </a:pPr>
            <a:r>
              <a:rPr lang="sk-SK" sz="1600" b="1" dirty="0">
                <a:solidFill>
                  <a:srgbClr val="111111"/>
                </a:solidFill>
              </a:rPr>
              <a:t>montáž/demontáž lešenia - </a:t>
            </a:r>
            <a:r>
              <a:rPr lang="sk-SK" sz="1600" b="1" dirty="0"/>
              <a:t>lešenársky preukaz</a:t>
            </a:r>
          </a:p>
          <a:p>
            <a:pPr eaLnBrk="1" hangingPunct="1">
              <a:buFontTx/>
              <a:buChar char="-"/>
            </a:pPr>
            <a:r>
              <a:rPr lang="sk-SK" sz="1600" b="1" dirty="0">
                <a:solidFill>
                  <a:srgbClr val="111111"/>
                </a:solidFill>
              </a:rPr>
              <a:t>obsluha vyhradených technických zariadení /zdvíhacie zariadenia, vysokozdvižný vozík, plynové zariadenia, tlakové nádoby/ - </a:t>
            </a:r>
            <a:r>
              <a:rPr lang="sk-SK" sz="1600" b="1" dirty="0"/>
              <a:t>oprávnenie na obsluhu</a:t>
            </a:r>
          </a:p>
          <a:p>
            <a:pPr eaLnBrk="1" hangingPunct="1">
              <a:buFontTx/>
              <a:buChar char="-"/>
            </a:pPr>
            <a:r>
              <a:rPr lang="sk-SK" sz="1600" b="1" dirty="0">
                <a:solidFill>
                  <a:srgbClr val="111111"/>
                </a:solidFill>
              </a:rPr>
              <a:t>viazanie bremien - </a:t>
            </a:r>
            <a:r>
              <a:rPr lang="sk-SK" sz="1600" b="1" dirty="0" err="1"/>
              <a:t>viazačský</a:t>
            </a:r>
            <a:r>
              <a:rPr lang="sk-SK" sz="1600" b="1" dirty="0"/>
              <a:t> preukaz</a:t>
            </a:r>
          </a:p>
          <a:p>
            <a:pPr eaLnBrk="1" hangingPunct="1">
              <a:buFontTx/>
              <a:buChar char="-"/>
            </a:pPr>
            <a:r>
              <a:rPr lang="sk-SK" sz="1600" b="1" dirty="0">
                <a:solidFill>
                  <a:srgbClr val="111111"/>
                </a:solidFill>
              </a:rPr>
              <a:t>zváranie- </a:t>
            </a:r>
            <a:r>
              <a:rPr lang="sk-SK" sz="1600" b="1" dirty="0"/>
              <a:t>zváračský preukaz</a:t>
            </a:r>
          </a:p>
          <a:p>
            <a:pPr eaLnBrk="1" hangingPunct="1">
              <a:buFontTx/>
              <a:buChar char="-"/>
            </a:pPr>
            <a:r>
              <a:rPr lang="sk-SK" sz="1600" b="1" dirty="0">
                <a:solidFill>
                  <a:srgbClr val="111111"/>
                </a:solidFill>
              </a:rPr>
              <a:t>práca na elektrických zariadeniach - </a:t>
            </a:r>
            <a:r>
              <a:rPr lang="sk-SK" sz="1600" b="1" dirty="0"/>
              <a:t>príslušný paragraf /21 až 24/ podľa Vyhlášky 508/2009 </a:t>
            </a:r>
            <a:r>
              <a:rPr lang="sk-SK" sz="1600" b="1" dirty="0" err="1"/>
              <a:t>Z.z</a:t>
            </a:r>
            <a:r>
              <a:rPr lang="sk-SK" sz="1600" b="1" dirty="0"/>
              <a:t>.</a:t>
            </a:r>
          </a:p>
          <a:p>
            <a:pPr eaLnBrk="1" hangingPunct="1">
              <a:buFontTx/>
              <a:buChar char="-"/>
            </a:pPr>
            <a:r>
              <a:rPr lang="sk-SK" sz="1600" b="1" dirty="0">
                <a:solidFill>
                  <a:srgbClr val="111111"/>
                </a:solidFill>
              </a:rPr>
              <a:t>Vodič vysokozdvižného vozíka , automobilu- </a:t>
            </a:r>
            <a:r>
              <a:rPr lang="sk-SK" sz="1600" b="1" dirty="0"/>
              <a:t>vodičský preukaz</a:t>
            </a:r>
          </a:p>
          <a:p>
            <a:pPr eaLnBrk="1" hangingPunct="1">
              <a:buFontTx/>
              <a:buNone/>
            </a:pPr>
            <a:endParaRPr lang="sk-SK" sz="1600" b="1" dirty="0"/>
          </a:p>
          <a:p>
            <a:pPr eaLnBrk="1" hangingPunct="1"/>
            <a:r>
              <a:rPr lang="sk-SK" sz="1600" b="1" dirty="0">
                <a:solidFill>
                  <a:schemeClr val="tx2"/>
                </a:solidFill>
              </a:rPr>
              <a:t>Zdravotná spôsobilosť sa vyžaduje pre výkon nasledovných činností:</a:t>
            </a:r>
          </a:p>
          <a:p>
            <a:pPr eaLnBrk="1" hangingPunct="1">
              <a:buFontTx/>
              <a:buNone/>
            </a:pPr>
            <a:endParaRPr lang="sk-SK" sz="1800" b="1" dirty="0">
              <a:solidFill>
                <a:schemeClr val="tx2"/>
              </a:solidFill>
            </a:endParaRPr>
          </a:p>
          <a:p>
            <a:pPr eaLnBrk="1" hangingPunct="1">
              <a:buFontTx/>
              <a:buChar char="-"/>
            </a:pPr>
            <a:r>
              <a:rPr lang="sk-SK" sz="1600" b="1" dirty="0">
                <a:solidFill>
                  <a:srgbClr val="111111"/>
                </a:solidFill>
              </a:rPr>
              <a:t>práca vo výškach a nad voľnou hĺbkou -</a:t>
            </a:r>
            <a:r>
              <a:rPr lang="sk-SK" sz="1600" b="1" dirty="0">
                <a:solidFill>
                  <a:schemeClr val="tx2"/>
                </a:solidFill>
              </a:rPr>
              <a:t> </a:t>
            </a:r>
            <a:r>
              <a:rPr lang="sk-SK" sz="1600" b="1" dirty="0"/>
              <a:t>lekárska prehliadka na prácu vo výškach</a:t>
            </a:r>
          </a:p>
          <a:p>
            <a:pPr eaLnBrk="1" hangingPunct="1">
              <a:buFontTx/>
              <a:buChar char="-"/>
            </a:pPr>
            <a:r>
              <a:rPr lang="sk-SK" sz="1600" b="1" dirty="0">
                <a:solidFill>
                  <a:srgbClr val="111111"/>
                </a:solidFill>
              </a:rPr>
              <a:t>montáž/demontáž lešenia - </a:t>
            </a:r>
            <a:r>
              <a:rPr lang="sk-SK" sz="1600" b="1" dirty="0"/>
              <a:t>lekárska prehliadka na prácu vo výškach</a:t>
            </a:r>
          </a:p>
          <a:p>
            <a:pPr eaLnBrk="1" hangingPunct="1">
              <a:buFontTx/>
              <a:buNone/>
            </a:pPr>
            <a:endParaRPr lang="sk-SK" sz="1600" b="1" dirty="0"/>
          </a:p>
        </p:txBody>
      </p:sp>
      <p:sp>
        <p:nvSpPr>
          <p:cNvPr id="98307" name="Zástupný symbol čísla snímky 3"/>
          <p:cNvSpPr txBox="1">
            <a:spLocks noGrp="1"/>
          </p:cNvSpPr>
          <p:nvPr/>
        </p:nvSpPr>
        <p:spPr bwMode="auto">
          <a:xfrm>
            <a:off x="6453188" y="6324600"/>
            <a:ext cx="1905000" cy="269875"/>
          </a:xfrm>
          <a:prstGeom prst="rect">
            <a:avLst/>
          </a:prstGeom>
          <a:noFill/>
          <a:ln>
            <a:miter lim="800000"/>
            <a:headEnd/>
            <a:tailEnd/>
          </a:ln>
        </p:spPr>
        <p:txBody>
          <a:bodyPr lIns="0" tIns="0" rIns="0" bIns="0"/>
          <a:lstStyle/>
          <a:p>
            <a:pPr algn="r" eaLnBrk="0" hangingPunct="0">
              <a:defRPr/>
            </a:pPr>
            <a:fld id="{AE82B8BE-33E7-4598-B923-47BD7FC30652}" type="slidenum">
              <a:rPr lang="sk-SK" sz="1100">
                <a:solidFill>
                  <a:srgbClr val="000000"/>
                </a:solidFill>
                <a:latin typeface="+mn-lt"/>
                <a:cs typeface="MS PGothic"/>
              </a:rPr>
              <a:pPr algn="r" eaLnBrk="0" hangingPunct="0">
                <a:defRPr/>
              </a:pPr>
              <a:t>18</a:t>
            </a:fld>
            <a:endParaRPr lang="sk-SK" sz="1100">
              <a:solidFill>
                <a:srgbClr val="000000"/>
              </a:solidFill>
              <a:latin typeface="+mn-lt"/>
              <a:cs typeface="MS PGothic"/>
            </a:endParaRPr>
          </a:p>
        </p:txBody>
      </p:sp>
      <p:pic>
        <p:nvPicPr>
          <p:cNvPr id="5" name="Obrázok 4">
            <a:extLst>
              <a:ext uri="{FF2B5EF4-FFF2-40B4-BE49-F238E27FC236}">
                <a16:creationId xmlns:a16="http://schemas.microsoft.com/office/drawing/2014/main" id="{3974BB6A-C834-40E4-B081-0BDFBFBD9168}"/>
              </a:ext>
            </a:extLst>
          </p:cNvPr>
          <p:cNvPicPr/>
          <p:nvPr/>
        </p:nvPicPr>
        <p:blipFill rotWithShape="1">
          <a:blip r:embed="rId2"/>
          <a:srcRect l="70903" t="10041" r="13791" b="81922"/>
          <a:stretch/>
        </p:blipFill>
        <p:spPr bwMode="auto">
          <a:xfrm>
            <a:off x="5943600" y="0"/>
            <a:ext cx="2971800" cy="914400"/>
          </a:xfrm>
          <a:prstGeom prst="rect">
            <a:avLst/>
          </a:prstGeom>
          <a:ln>
            <a:noFill/>
          </a:ln>
          <a:extLst>
            <a:ext uri="{53640926-AAD7-44D8-BBD7-CCE9431645EC}">
              <a14:shadowObscured xmlns:a14="http://schemas.microsoft.com/office/drawing/2010/main"/>
            </a:ext>
          </a:extLst>
        </p:spPr>
      </p:pic>
    </p:spTree>
  </p:cSld>
  <p:clrMapOvr>
    <a:masterClrMapping/>
  </p:clrMapOvr>
  <p:transition>
    <p:blinds/>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Nadpis 1"/>
          <p:cNvSpPr>
            <a:spLocks noGrp="1"/>
          </p:cNvSpPr>
          <p:nvPr>
            <p:ph type="title" idx="4294967295"/>
          </p:nvPr>
        </p:nvSpPr>
        <p:spPr>
          <a:xfrm>
            <a:off x="438150" y="808038"/>
            <a:ext cx="8234363" cy="792162"/>
          </a:xfrm>
        </p:spPr>
        <p:txBody>
          <a:bodyPr/>
          <a:lstStyle/>
          <a:p>
            <a:pPr eaLnBrk="1" hangingPunct="1"/>
            <a:r>
              <a:rPr lang="sk-SK" sz="2000" b="1" dirty="0"/>
              <a:t>6.) Používanie osobných ochranných pracovných </a:t>
            </a:r>
            <a:br>
              <a:rPr lang="sk-SK" sz="2000" b="1" dirty="0"/>
            </a:br>
            <a:r>
              <a:rPr lang="sk-SK" sz="2000" b="1" dirty="0"/>
              <a:t>     pomôcok  /OOPP/</a:t>
            </a:r>
          </a:p>
        </p:txBody>
      </p:sp>
      <p:sp>
        <p:nvSpPr>
          <p:cNvPr id="343042" name="Zástupný symbol obsahu 2"/>
          <p:cNvSpPr>
            <a:spLocks noGrp="1"/>
          </p:cNvSpPr>
          <p:nvPr>
            <p:ph idx="4294967295"/>
          </p:nvPr>
        </p:nvSpPr>
        <p:spPr>
          <a:xfrm>
            <a:off x="450850" y="1981200"/>
            <a:ext cx="8235950" cy="3657600"/>
          </a:xfrm>
        </p:spPr>
        <p:txBody>
          <a:bodyPr/>
          <a:lstStyle/>
          <a:p>
            <a:pPr eaLnBrk="1" hangingPunct="1"/>
            <a:endParaRPr lang="sk-SK" altLang="zh-CN" sz="1600" b="1" dirty="0">
              <a:solidFill>
                <a:srgbClr val="111111"/>
              </a:solidFill>
            </a:endParaRPr>
          </a:p>
          <a:p>
            <a:pPr eaLnBrk="1" hangingPunct="1"/>
            <a:r>
              <a:rPr lang="sk-SK" altLang="zh-CN" sz="1600" b="1" dirty="0">
                <a:solidFill>
                  <a:srgbClr val="111111"/>
                </a:solidFill>
              </a:rPr>
              <a:t>Osobné ochranné pracovné prostriedky sa používajú určeným spôsobom a na určené účely po celý čas trvania nebezpečenstva</a:t>
            </a:r>
          </a:p>
          <a:p>
            <a:pPr eaLnBrk="1" hangingPunct="1">
              <a:buFontTx/>
              <a:buNone/>
            </a:pPr>
            <a:endParaRPr lang="sk-SK" altLang="zh-CN" sz="1600" b="1" dirty="0">
              <a:solidFill>
                <a:srgbClr val="111111"/>
              </a:solidFill>
            </a:endParaRPr>
          </a:p>
          <a:p>
            <a:pPr eaLnBrk="1" hangingPunct="1"/>
            <a:r>
              <a:rPr lang="sk-SK" sz="1600" b="1" dirty="0">
                <a:solidFill>
                  <a:srgbClr val="111111"/>
                </a:solidFill>
              </a:rPr>
              <a:t>Bezpečnostná prilba, ochranná obuv s oceľovou </a:t>
            </a:r>
            <a:r>
              <a:rPr lang="sk-SK" sz="1600" b="1" dirty="0" err="1">
                <a:solidFill>
                  <a:srgbClr val="111111"/>
                </a:solidFill>
              </a:rPr>
              <a:t>tužinkou</a:t>
            </a:r>
            <a:r>
              <a:rPr lang="sk-SK" sz="1600" b="1" dirty="0">
                <a:solidFill>
                  <a:srgbClr val="111111"/>
                </a:solidFill>
              </a:rPr>
              <a:t> a pracovné oblečenie s dlhým rukávom musia byť používané pri všetkých činnostiach vo výrobných/skladových priestoroch</a:t>
            </a:r>
          </a:p>
          <a:p>
            <a:pPr eaLnBrk="1" hangingPunct="1">
              <a:buFontTx/>
              <a:buNone/>
            </a:pPr>
            <a:endParaRPr lang="sk-SK" sz="1600" b="1" dirty="0">
              <a:solidFill>
                <a:srgbClr val="111111"/>
              </a:solidFill>
            </a:endParaRPr>
          </a:p>
          <a:p>
            <a:pPr eaLnBrk="1" hangingPunct="1"/>
            <a:r>
              <a:rPr lang="sk-SK" sz="1600" b="1" dirty="0">
                <a:solidFill>
                  <a:srgbClr val="111111"/>
                </a:solidFill>
              </a:rPr>
              <a:t>Na základe vykonávaných prác a zostatkových rizík musia byť používané vhodné osobné ochranné pracovné pomôcky /ochranné rukavice, okuliare, bezpečnostné postroje </a:t>
            </a:r>
            <a:r>
              <a:rPr lang="sk-SK" sz="1600" b="1" dirty="0" err="1">
                <a:solidFill>
                  <a:srgbClr val="111111"/>
                </a:solidFill>
              </a:rPr>
              <a:t>atď</a:t>
            </a:r>
            <a:r>
              <a:rPr lang="sk-SK" sz="1600" b="1" dirty="0">
                <a:solidFill>
                  <a:srgbClr val="111111"/>
                </a:solidFill>
              </a:rPr>
              <a:t>/.</a:t>
            </a:r>
          </a:p>
        </p:txBody>
      </p:sp>
      <p:sp>
        <p:nvSpPr>
          <p:cNvPr id="343043" name="Zástupný symbol čísla snímky 3"/>
          <p:cNvSpPr txBox="1">
            <a:spLocks noGrp="1"/>
          </p:cNvSpPr>
          <p:nvPr/>
        </p:nvSpPr>
        <p:spPr bwMode="auto">
          <a:xfrm>
            <a:off x="6453188" y="6324600"/>
            <a:ext cx="1905000" cy="269875"/>
          </a:xfrm>
          <a:prstGeom prst="rect">
            <a:avLst/>
          </a:prstGeom>
          <a:noFill/>
          <a:ln w="9525">
            <a:noFill/>
            <a:miter lim="800000"/>
            <a:headEnd/>
            <a:tailEnd/>
          </a:ln>
        </p:spPr>
        <p:txBody>
          <a:bodyPr lIns="0" tIns="0" rIns="0" bIns="0"/>
          <a:lstStyle/>
          <a:p>
            <a:pPr algn="r" eaLnBrk="0" hangingPunct="0"/>
            <a:fld id="{CC9ED901-E222-40E1-98BE-C974E53D735F}" type="slidenum">
              <a:rPr lang="sk-SK" sz="1100">
                <a:solidFill>
                  <a:srgbClr val="000000"/>
                </a:solidFill>
                <a:cs typeface="MS PGothic"/>
              </a:rPr>
              <a:pPr algn="r" eaLnBrk="0" hangingPunct="0"/>
              <a:t>19</a:t>
            </a:fld>
            <a:endParaRPr lang="sk-SK" sz="1100">
              <a:solidFill>
                <a:srgbClr val="000000"/>
              </a:solidFill>
              <a:cs typeface="MS PGothic"/>
            </a:endParaRPr>
          </a:p>
        </p:txBody>
      </p:sp>
      <p:pic>
        <p:nvPicPr>
          <p:cNvPr id="5" name="Obrázok 4">
            <a:extLst>
              <a:ext uri="{FF2B5EF4-FFF2-40B4-BE49-F238E27FC236}">
                <a16:creationId xmlns:a16="http://schemas.microsoft.com/office/drawing/2014/main" id="{056F673F-F535-44C8-B9AA-E8BBE64634F7}"/>
              </a:ext>
            </a:extLst>
          </p:cNvPr>
          <p:cNvPicPr/>
          <p:nvPr/>
        </p:nvPicPr>
        <p:blipFill rotWithShape="1">
          <a:blip r:embed="rId2"/>
          <a:srcRect l="70903" t="10041" r="13791" b="81922"/>
          <a:stretch/>
        </p:blipFill>
        <p:spPr bwMode="auto">
          <a:xfrm>
            <a:off x="5943600" y="0"/>
            <a:ext cx="2971800" cy="914400"/>
          </a:xfrm>
          <a:prstGeom prst="rect">
            <a:avLst/>
          </a:prstGeom>
          <a:ln>
            <a:noFill/>
          </a:ln>
          <a:extLst>
            <a:ext uri="{53640926-AAD7-44D8-BBD7-CCE9431645EC}">
              <a14:shadowObscured xmlns:a14="http://schemas.microsoft.com/office/drawing/2010/main"/>
            </a:ext>
          </a:extLst>
        </p:spPr>
      </p:pic>
    </p:spTree>
  </p:cSld>
  <p:clrMapOvr>
    <a:masterClrMapping/>
  </p:clrMapOvr>
  <p:transition>
    <p:blinds/>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Nadpis 1"/>
          <p:cNvSpPr>
            <a:spLocks noGrp="1"/>
          </p:cNvSpPr>
          <p:nvPr>
            <p:ph type="title" idx="4294967295"/>
          </p:nvPr>
        </p:nvSpPr>
        <p:spPr>
          <a:xfrm>
            <a:off x="438150" y="228600"/>
            <a:ext cx="8234363" cy="792163"/>
          </a:xfrm>
        </p:spPr>
        <p:txBody>
          <a:bodyPr/>
          <a:lstStyle/>
          <a:p>
            <a:pPr eaLnBrk="1" hangingPunct="1"/>
            <a:r>
              <a:rPr lang="sk-SK" sz="2000" b="1" dirty="0"/>
              <a:t>Obsah	</a:t>
            </a:r>
          </a:p>
        </p:txBody>
      </p:sp>
      <p:sp>
        <p:nvSpPr>
          <p:cNvPr id="98306" name="Zástupný symbol obsahu 2"/>
          <p:cNvSpPr>
            <a:spLocks noGrp="1"/>
          </p:cNvSpPr>
          <p:nvPr>
            <p:ph idx="4294967295"/>
          </p:nvPr>
        </p:nvSpPr>
        <p:spPr>
          <a:xfrm>
            <a:off x="381000" y="1163637"/>
            <a:ext cx="8235950" cy="4551363"/>
          </a:xfrm>
        </p:spPr>
        <p:txBody>
          <a:bodyPr/>
          <a:lstStyle/>
          <a:p>
            <a:pPr marL="419100" indent="-419100" eaLnBrk="1" hangingPunct="1">
              <a:buFontTx/>
              <a:buNone/>
            </a:pPr>
            <a:r>
              <a:rPr lang="sk-SK" sz="1600" b="1" dirty="0">
                <a:solidFill>
                  <a:schemeClr val="bg1">
                    <a:lumMod val="50000"/>
                  </a:schemeClr>
                </a:solidFill>
              </a:rPr>
              <a:t>1)    Účel manuálu</a:t>
            </a:r>
          </a:p>
          <a:p>
            <a:pPr marL="419100" indent="-419100" eaLnBrk="1" hangingPunct="1">
              <a:buFontTx/>
              <a:buNone/>
            </a:pPr>
            <a:r>
              <a:rPr lang="sk-SK" sz="1600" b="1" dirty="0">
                <a:solidFill>
                  <a:schemeClr val="bg1">
                    <a:lumMod val="50000"/>
                  </a:schemeClr>
                </a:solidFill>
              </a:rPr>
              <a:t>1.1  Analýza úrazov dodávateľov v skupine ArcelorMittal a </a:t>
            </a:r>
            <a:r>
              <a:rPr lang="sk-SK" sz="1600" b="1" dirty="0" err="1">
                <a:solidFill>
                  <a:schemeClr val="bg1">
                    <a:lumMod val="50000"/>
                  </a:schemeClr>
                </a:solidFill>
              </a:rPr>
              <a:t>Gonvarri</a:t>
            </a:r>
            <a:endParaRPr lang="sk-SK" sz="1600" b="1" dirty="0">
              <a:solidFill>
                <a:schemeClr val="bg1">
                  <a:lumMod val="50000"/>
                </a:schemeClr>
              </a:solidFill>
            </a:endParaRPr>
          </a:p>
          <a:p>
            <a:pPr marL="419100" indent="-419100" eaLnBrk="1" hangingPunct="1">
              <a:buFontTx/>
              <a:buNone/>
            </a:pPr>
            <a:r>
              <a:rPr lang="sk-SK" sz="1600" b="1" dirty="0">
                <a:solidFill>
                  <a:schemeClr val="bg1">
                    <a:lumMod val="50000"/>
                  </a:schemeClr>
                </a:solidFill>
              </a:rPr>
              <a:t>2)    Zlaté pravidlá spoločnosti ArcelorMittal </a:t>
            </a:r>
            <a:r>
              <a:rPr lang="sk-SK" sz="1600" b="1" dirty="0" err="1">
                <a:solidFill>
                  <a:schemeClr val="bg1">
                    <a:lumMod val="50000"/>
                  </a:schemeClr>
                </a:solidFill>
              </a:rPr>
              <a:t>Gonvarri</a:t>
            </a:r>
            <a:r>
              <a:rPr lang="sk-SK" sz="1600" b="1" dirty="0">
                <a:solidFill>
                  <a:schemeClr val="bg1">
                    <a:lumMod val="50000"/>
                  </a:schemeClr>
                </a:solidFill>
              </a:rPr>
              <a:t> SSC Slovakia s.r.o.</a:t>
            </a:r>
          </a:p>
          <a:p>
            <a:pPr marL="419100" indent="-419100" eaLnBrk="1" hangingPunct="1">
              <a:buFontTx/>
              <a:buNone/>
            </a:pPr>
            <a:r>
              <a:rPr lang="sk-SK" sz="1600" b="1" dirty="0">
                <a:solidFill>
                  <a:schemeClr val="bg1">
                    <a:lumMod val="50000"/>
                  </a:schemeClr>
                </a:solidFill>
              </a:rPr>
              <a:t>3)    Zásady vstupu do areálu </a:t>
            </a:r>
            <a:r>
              <a:rPr lang="sk-SK" sz="1600" b="1" dirty="0" err="1">
                <a:solidFill>
                  <a:schemeClr val="bg1">
                    <a:lumMod val="50000"/>
                  </a:schemeClr>
                </a:solidFill>
              </a:rPr>
              <a:t>ArcelorMittal</a:t>
            </a:r>
            <a:r>
              <a:rPr lang="sk-SK" sz="1600" b="1" dirty="0">
                <a:solidFill>
                  <a:schemeClr val="bg1">
                    <a:lumMod val="50000"/>
                  </a:schemeClr>
                </a:solidFill>
              </a:rPr>
              <a:t> </a:t>
            </a:r>
            <a:r>
              <a:rPr lang="sk-SK" sz="1600" b="1" dirty="0" err="1">
                <a:solidFill>
                  <a:schemeClr val="bg1">
                    <a:lumMod val="50000"/>
                  </a:schemeClr>
                </a:solidFill>
              </a:rPr>
              <a:t>Gonvarri</a:t>
            </a:r>
            <a:r>
              <a:rPr lang="sk-SK" sz="1600" b="1" dirty="0">
                <a:solidFill>
                  <a:schemeClr val="bg1">
                    <a:lumMod val="50000"/>
                  </a:schemeClr>
                </a:solidFill>
              </a:rPr>
              <a:t> SSC Slovakia s.r.o.</a:t>
            </a:r>
          </a:p>
          <a:p>
            <a:pPr marL="419100" indent="-419100" eaLnBrk="1" hangingPunct="1">
              <a:buFontTx/>
              <a:buNone/>
            </a:pPr>
            <a:r>
              <a:rPr lang="sk-SK" sz="1600" b="1" dirty="0">
                <a:solidFill>
                  <a:schemeClr val="bg1">
                    <a:lumMod val="50000"/>
                  </a:schemeClr>
                </a:solidFill>
              </a:rPr>
              <a:t>3.1  Parkovanie</a:t>
            </a:r>
          </a:p>
          <a:p>
            <a:pPr marL="419100" indent="-419100" eaLnBrk="1" hangingPunct="1">
              <a:buFontTx/>
              <a:buNone/>
            </a:pPr>
            <a:r>
              <a:rPr lang="sk-SK" sz="1600" b="1" dirty="0">
                <a:solidFill>
                  <a:schemeClr val="bg1">
                    <a:lumMod val="50000"/>
                  </a:schemeClr>
                </a:solidFill>
              </a:rPr>
              <a:t>4)    Všeobecné zásady bezpečnosti a ochrany zdravia pri práci /BOZP/, ochrany </a:t>
            </a:r>
          </a:p>
          <a:p>
            <a:pPr marL="419100" indent="-419100" eaLnBrk="1" hangingPunct="1">
              <a:buFontTx/>
              <a:buNone/>
            </a:pPr>
            <a:r>
              <a:rPr lang="sk-SK" sz="1600" b="1" dirty="0">
                <a:solidFill>
                  <a:schemeClr val="bg1">
                    <a:lumMod val="50000"/>
                  </a:schemeClr>
                </a:solidFill>
              </a:rPr>
              <a:t>       pred požiarmi /OPP/ a ochrany životného prostredia /OŽP/</a:t>
            </a:r>
          </a:p>
          <a:p>
            <a:pPr marL="419100" indent="-419100" eaLnBrk="1" hangingPunct="1">
              <a:buFontTx/>
              <a:buNone/>
            </a:pPr>
            <a:r>
              <a:rPr lang="sk-SK" sz="1600" b="1" dirty="0">
                <a:solidFill>
                  <a:schemeClr val="bg1">
                    <a:lumMod val="50000"/>
                  </a:schemeClr>
                </a:solidFill>
              </a:rPr>
              <a:t>5)   Odborná a zdravotná spôsobilosť</a:t>
            </a:r>
            <a:r>
              <a:rPr lang="en-US" sz="1600" b="1" dirty="0">
                <a:solidFill>
                  <a:schemeClr val="bg1">
                    <a:lumMod val="50000"/>
                  </a:schemeClr>
                </a:solidFill>
              </a:rPr>
              <a:t> pre </a:t>
            </a:r>
            <a:r>
              <a:rPr lang="en-US" sz="1600" b="1" dirty="0" err="1">
                <a:solidFill>
                  <a:schemeClr val="bg1">
                    <a:lumMod val="50000"/>
                  </a:schemeClr>
                </a:solidFill>
              </a:rPr>
              <a:t>špecifické</a:t>
            </a:r>
            <a:r>
              <a:rPr lang="en-US" sz="1600" b="1" dirty="0">
                <a:solidFill>
                  <a:schemeClr val="bg1">
                    <a:lumMod val="50000"/>
                  </a:schemeClr>
                </a:solidFill>
              </a:rPr>
              <a:t> </a:t>
            </a:r>
            <a:r>
              <a:rPr lang="sk-SK" sz="1600" b="1" dirty="0">
                <a:solidFill>
                  <a:schemeClr val="bg1">
                    <a:lumMod val="50000"/>
                  </a:schemeClr>
                </a:solidFill>
              </a:rPr>
              <a:t>pracovné </a:t>
            </a:r>
            <a:r>
              <a:rPr lang="en-US" sz="1600" b="1" dirty="0" err="1">
                <a:solidFill>
                  <a:schemeClr val="bg1">
                    <a:lumMod val="50000"/>
                  </a:schemeClr>
                </a:solidFill>
              </a:rPr>
              <a:t>činnosti</a:t>
            </a:r>
            <a:endParaRPr lang="sk-SK" sz="1600" b="1" dirty="0">
              <a:solidFill>
                <a:schemeClr val="bg1">
                  <a:lumMod val="50000"/>
                </a:schemeClr>
              </a:solidFill>
            </a:endParaRPr>
          </a:p>
          <a:p>
            <a:pPr marL="419100" indent="-419100" eaLnBrk="1" hangingPunct="1">
              <a:buFontTx/>
              <a:buNone/>
            </a:pPr>
            <a:r>
              <a:rPr lang="sk-SK" sz="1600" b="1" dirty="0">
                <a:solidFill>
                  <a:schemeClr val="bg1">
                    <a:lumMod val="50000"/>
                  </a:schemeClr>
                </a:solidFill>
              </a:rPr>
              <a:t>6)    Používanie osobných ochranných pracovných pomôcok /OOPP/</a:t>
            </a:r>
          </a:p>
          <a:p>
            <a:pPr marL="419100" indent="-419100" eaLnBrk="1" hangingPunct="1">
              <a:buFontTx/>
              <a:buNone/>
            </a:pPr>
            <a:r>
              <a:rPr lang="sk-SK" sz="1600" b="1" dirty="0">
                <a:solidFill>
                  <a:schemeClr val="bg1">
                    <a:lumMod val="50000"/>
                  </a:schemeClr>
                </a:solidFill>
              </a:rPr>
              <a:t>6.1  Základné OOPP</a:t>
            </a:r>
          </a:p>
          <a:p>
            <a:pPr marL="419100" indent="-419100" eaLnBrk="1" hangingPunct="1">
              <a:buFontTx/>
              <a:buNone/>
            </a:pPr>
            <a:r>
              <a:rPr lang="sk-SK" sz="1600" b="1" dirty="0">
                <a:solidFill>
                  <a:schemeClr val="bg1">
                    <a:lumMod val="50000"/>
                  </a:schemeClr>
                </a:solidFill>
              </a:rPr>
              <a:t>6.2  Špecifické OOPP</a:t>
            </a:r>
          </a:p>
          <a:p>
            <a:pPr marL="419100" indent="-419100" eaLnBrk="1" hangingPunct="1">
              <a:buNone/>
            </a:pPr>
            <a:r>
              <a:rPr lang="sk-SK" sz="1600" b="1" dirty="0">
                <a:solidFill>
                  <a:schemeClr val="bg1">
                    <a:lumMod val="50000"/>
                  </a:schemeClr>
                </a:solidFill>
              </a:rPr>
              <a:t>7)    Najzávažnejšie zostatkové riziká a nebezpečenstvá</a:t>
            </a:r>
            <a:r>
              <a:rPr lang="en-US" sz="1600" b="1" dirty="0">
                <a:solidFill>
                  <a:schemeClr val="bg1">
                    <a:lumMod val="50000"/>
                  </a:schemeClr>
                </a:solidFill>
              </a:rPr>
              <a:t> v </a:t>
            </a:r>
            <a:r>
              <a:rPr lang="en-US" sz="1600" b="1" dirty="0" err="1">
                <a:solidFill>
                  <a:schemeClr val="bg1">
                    <a:lumMod val="50000"/>
                  </a:schemeClr>
                </a:solidFill>
              </a:rPr>
              <a:t>priestoroch</a:t>
            </a:r>
            <a:r>
              <a:rPr lang="en-US" sz="1600" b="1" dirty="0">
                <a:solidFill>
                  <a:schemeClr val="bg1">
                    <a:lumMod val="50000"/>
                  </a:schemeClr>
                </a:solidFill>
              </a:rPr>
              <a:t> AMG</a:t>
            </a:r>
            <a:endParaRPr lang="sk-SK" sz="1600" dirty="0">
              <a:solidFill>
                <a:schemeClr val="bg1">
                  <a:lumMod val="50000"/>
                </a:schemeClr>
              </a:solidFill>
            </a:endParaRPr>
          </a:p>
          <a:p>
            <a:pPr marL="419100" indent="-419100" eaLnBrk="1" hangingPunct="1">
              <a:buFontTx/>
              <a:buNone/>
            </a:pPr>
            <a:r>
              <a:rPr lang="sk-SK" sz="1600" b="1" dirty="0">
                <a:solidFill>
                  <a:schemeClr val="bg1">
                    <a:lumMod val="50000"/>
                  </a:schemeClr>
                </a:solidFill>
              </a:rPr>
              <a:t>8)    Ochrana životného prostredia</a:t>
            </a:r>
          </a:p>
          <a:p>
            <a:pPr marL="419100" indent="-419100" eaLnBrk="1" hangingPunct="1">
              <a:buFontTx/>
              <a:buNone/>
            </a:pPr>
            <a:r>
              <a:rPr lang="sk-SK" sz="1600" b="1" dirty="0">
                <a:solidFill>
                  <a:schemeClr val="bg1">
                    <a:lumMod val="50000"/>
                  </a:schemeClr>
                </a:solidFill>
              </a:rPr>
              <a:t>8.1  Separácia </a:t>
            </a:r>
            <a:r>
              <a:rPr lang="sk-SK" sz="1600" b="1" dirty="0" err="1">
                <a:solidFill>
                  <a:schemeClr val="bg1">
                    <a:lumMod val="50000"/>
                  </a:schemeClr>
                </a:solidFill>
              </a:rPr>
              <a:t>odpado</a:t>
            </a:r>
            <a:r>
              <a:rPr lang="en-US" sz="1600" b="1" dirty="0">
                <a:solidFill>
                  <a:schemeClr val="bg1">
                    <a:lumMod val="50000"/>
                  </a:schemeClr>
                </a:solidFill>
              </a:rPr>
              <a:t>v</a:t>
            </a:r>
            <a:endParaRPr lang="sk-SK" sz="1600" b="1" dirty="0">
              <a:solidFill>
                <a:schemeClr val="bg1">
                  <a:lumMod val="50000"/>
                </a:schemeClr>
              </a:solidFill>
            </a:endParaRPr>
          </a:p>
          <a:p>
            <a:pPr marL="419100" indent="-419100" eaLnBrk="1" hangingPunct="1">
              <a:buFontTx/>
              <a:buNone/>
            </a:pPr>
            <a:r>
              <a:rPr lang="sk-SK" sz="1600" b="1" dirty="0">
                <a:solidFill>
                  <a:schemeClr val="bg1">
                    <a:lumMod val="50000"/>
                  </a:schemeClr>
                </a:solidFill>
              </a:rPr>
              <a:t>9)    </a:t>
            </a:r>
            <a:r>
              <a:rPr lang="en-US" sz="1600" b="1" dirty="0" err="1">
                <a:solidFill>
                  <a:schemeClr val="bg1">
                    <a:lumMod val="50000"/>
                  </a:schemeClr>
                </a:solidFill>
              </a:rPr>
              <a:t>Špecifické</a:t>
            </a:r>
            <a:r>
              <a:rPr lang="en-US" sz="1600" b="1" dirty="0">
                <a:solidFill>
                  <a:schemeClr val="bg1">
                    <a:lumMod val="50000"/>
                  </a:schemeClr>
                </a:solidFill>
              </a:rPr>
              <a:t> p</a:t>
            </a:r>
            <a:r>
              <a:rPr lang="sk-SK" sz="1600" b="1" dirty="0" err="1">
                <a:solidFill>
                  <a:schemeClr val="bg1">
                    <a:lumMod val="50000"/>
                  </a:schemeClr>
                </a:solidFill>
              </a:rPr>
              <a:t>ravidlá</a:t>
            </a:r>
            <a:r>
              <a:rPr lang="en-US" sz="1600" b="1" dirty="0">
                <a:solidFill>
                  <a:schemeClr val="bg1">
                    <a:lumMod val="50000"/>
                  </a:schemeClr>
                </a:solidFill>
              </a:rPr>
              <a:t> </a:t>
            </a:r>
            <a:r>
              <a:rPr lang="en-US" sz="1600" b="1" dirty="0" err="1">
                <a:solidFill>
                  <a:schemeClr val="bg1">
                    <a:lumMod val="50000"/>
                  </a:schemeClr>
                </a:solidFill>
              </a:rPr>
              <a:t>dodržiavania</a:t>
            </a:r>
            <a:r>
              <a:rPr lang="sk-SK" sz="1600" b="1" dirty="0">
                <a:solidFill>
                  <a:schemeClr val="bg1">
                    <a:lumMod val="50000"/>
                  </a:schemeClr>
                </a:solidFill>
              </a:rPr>
              <a:t> BOZP pre výrobné/skladové priestory</a:t>
            </a:r>
            <a:r>
              <a:rPr lang="en-US" sz="1600" b="1" dirty="0">
                <a:solidFill>
                  <a:schemeClr val="bg1">
                    <a:lumMod val="50000"/>
                  </a:schemeClr>
                </a:solidFill>
              </a:rPr>
              <a:t> AMG</a:t>
            </a:r>
            <a:endParaRPr lang="sk-SK" sz="1600" b="1" dirty="0">
              <a:solidFill>
                <a:schemeClr val="bg1">
                  <a:lumMod val="50000"/>
                </a:schemeClr>
              </a:solidFill>
            </a:endParaRPr>
          </a:p>
          <a:p>
            <a:pPr marL="419100" indent="-419100" eaLnBrk="1" hangingPunct="1">
              <a:buFontTx/>
              <a:buNone/>
            </a:pPr>
            <a:r>
              <a:rPr lang="sk-SK" sz="1600" b="1" dirty="0">
                <a:solidFill>
                  <a:schemeClr val="bg1">
                    <a:lumMod val="50000"/>
                  </a:schemeClr>
                </a:solidFill>
              </a:rPr>
              <a:t>9.1  Povinnosti pred zahájením prác /školenie a odovzdanie pracoviska/</a:t>
            </a:r>
          </a:p>
          <a:p>
            <a:pPr marL="419100" indent="-419100" eaLnBrk="1" hangingPunct="1">
              <a:buFontTx/>
              <a:buNone/>
            </a:pPr>
            <a:r>
              <a:rPr lang="sk-SK" sz="1600" b="1" dirty="0">
                <a:solidFill>
                  <a:schemeClr val="bg1">
                    <a:lumMod val="50000"/>
                  </a:schemeClr>
                </a:solidFill>
              </a:rPr>
              <a:t>9.2  Zaistenie strojov počas opravy / LOCK-OUT/TAG-OUT postup</a:t>
            </a:r>
          </a:p>
          <a:p>
            <a:pPr marL="419100" indent="-419100" eaLnBrk="1" hangingPunct="1">
              <a:buFontTx/>
              <a:buNone/>
            </a:pPr>
            <a:endParaRPr lang="sk-SK" sz="1200" dirty="0">
              <a:solidFill>
                <a:srgbClr val="111111"/>
              </a:solidFill>
            </a:endParaRPr>
          </a:p>
        </p:txBody>
      </p:sp>
      <p:sp>
        <p:nvSpPr>
          <p:cNvPr id="96259" name="Zástupný symbol čísla snímky 3"/>
          <p:cNvSpPr txBox="1">
            <a:spLocks noGrp="1"/>
          </p:cNvSpPr>
          <p:nvPr/>
        </p:nvSpPr>
        <p:spPr bwMode="auto">
          <a:xfrm>
            <a:off x="6453188" y="6324600"/>
            <a:ext cx="1905000" cy="269875"/>
          </a:xfrm>
          <a:prstGeom prst="rect">
            <a:avLst/>
          </a:prstGeom>
          <a:noFill/>
          <a:ln>
            <a:miter lim="800000"/>
            <a:headEnd/>
            <a:tailEnd/>
          </a:ln>
        </p:spPr>
        <p:txBody>
          <a:bodyPr lIns="0" tIns="0" rIns="0" bIns="0"/>
          <a:lstStyle/>
          <a:p>
            <a:pPr algn="r" eaLnBrk="0" hangingPunct="0">
              <a:defRPr/>
            </a:pPr>
            <a:fld id="{CB5FCF08-C68A-4B67-BACA-AB5E8CCA41B1}" type="slidenum">
              <a:rPr lang="sk-SK" sz="1100">
                <a:solidFill>
                  <a:srgbClr val="000000"/>
                </a:solidFill>
                <a:latin typeface="+mn-lt"/>
                <a:cs typeface="MS PGothic"/>
              </a:rPr>
              <a:pPr algn="r" eaLnBrk="0" hangingPunct="0">
                <a:defRPr/>
              </a:pPr>
              <a:t>2</a:t>
            </a:fld>
            <a:endParaRPr lang="sk-SK" sz="1100">
              <a:solidFill>
                <a:srgbClr val="000000"/>
              </a:solidFill>
              <a:latin typeface="+mn-lt"/>
              <a:cs typeface="MS PGothic"/>
            </a:endParaRPr>
          </a:p>
        </p:txBody>
      </p:sp>
      <p:pic>
        <p:nvPicPr>
          <p:cNvPr id="5" name="Obrázok 4">
            <a:extLst>
              <a:ext uri="{FF2B5EF4-FFF2-40B4-BE49-F238E27FC236}">
                <a16:creationId xmlns:a16="http://schemas.microsoft.com/office/drawing/2014/main" id="{23F74AE3-7CD1-42EC-A150-5AD09DCCD1F6}"/>
              </a:ext>
            </a:extLst>
          </p:cNvPr>
          <p:cNvPicPr/>
          <p:nvPr/>
        </p:nvPicPr>
        <p:blipFill rotWithShape="1">
          <a:blip r:embed="rId2"/>
          <a:srcRect l="70903" t="10041" r="13791" b="79913"/>
          <a:stretch/>
        </p:blipFill>
        <p:spPr bwMode="auto">
          <a:xfrm>
            <a:off x="5943600" y="0"/>
            <a:ext cx="2971800" cy="1143000"/>
          </a:xfrm>
          <a:prstGeom prst="rect">
            <a:avLst/>
          </a:prstGeom>
          <a:ln>
            <a:noFill/>
          </a:ln>
          <a:extLst>
            <a:ext uri="{53640926-AAD7-44D8-BBD7-CCE9431645EC}">
              <a14:shadowObscured xmlns:a14="http://schemas.microsoft.com/office/drawing/2010/main"/>
            </a:ext>
          </a:extLst>
        </p:spPr>
      </p:pic>
    </p:spTree>
  </p:cSld>
  <p:clrMapOvr>
    <a:masterClrMapping/>
  </p:clrMapOvr>
  <p:transition>
    <p:blinds/>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5" name="Picture 5"/>
          <p:cNvPicPr>
            <a:picLocks noChangeAspect="1" noChangeArrowheads="1"/>
          </p:cNvPicPr>
          <p:nvPr/>
        </p:nvPicPr>
        <p:blipFill>
          <a:blip r:embed="rId2" cstate="print"/>
          <a:srcRect/>
          <a:stretch>
            <a:fillRect/>
          </a:stretch>
        </p:blipFill>
        <p:spPr bwMode="auto">
          <a:xfrm>
            <a:off x="611188" y="1595438"/>
            <a:ext cx="1071562" cy="1071562"/>
          </a:xfrm>
          <a:prstGeom prst="rect">
            <a:avLst/>
          </a:prstGeom>
          <a:noFill/>
          <a:ln w="9525">
            <a:noFill/>
            <a:miter lim="800000"/>
            <a:headEnd/>
            <a:tailEnd/>
          </a:ln>
        </p:spPr>
      </p:pic>
      <p:pic>
        <p:nvPicPr>
          <p:cNvPr id="344066" name="Picture 6"/>
          <p:cNvPicPr>
            <a:picLocks noChangeAspect="1" noChangeArrowheads="1"/>
          </p:cNvPicPr>
          <p:nvPr/>
        </p:nvPicPr>
        <p:blipFill>
          <a:blip r:embed="rId3" cstate="print"/>
          <a:srcRect/>
          <a:stretch>
            <a:fillRect/>
          </a:stretch>
        </p:blipFill>
        <p:spPr bwMode="auto">
          <a:xfrm>
            <a:off x="611188" y="2814638"/>
            <a:ext cx="1071562" cy="1071562"/>
          </a:xfrm>
          <a:prstGeom prst="rect">
            <a:avLst/>
          </a:prstGeom>
          <a:noFill/>
          <a:ln w="9525">
            <a:noFill/>
            <a:miter lim="800000"/>
            <a:headEnd/>
            <a:tailEnd/>
          </a:ln>
        </p:spPr>
      </p:pic>
      <p:pic>
        <p:nvPicPr>
          <p:cNvPr id="344067" name="Picture 7"/>
          <p:cNvPicPr>
            <a:picLocks noChangeAspect="1" noChangeArrowheads="1"/>
          </p:cNvPicPr>
          <p:nvPr/>
        </p:nvPicPr>
        <p:blipFill>
          <a:blip r:embed="rId4" cstate="print"/>
          <a:srcRect/>
          <a:stretch>
            <a:fillRect/>
          </a:stretch>
        </p:blipFill>
        <p:spPr bwMode="auto">
          <a:xfrm>
            <a:off x="611188" y="4025900"/>
            <a:ext cx="1079500" cy="1079500"/>
          </a:xfrm>
          <a:prstGeom prst="rect">
            <a:avLst/>
          </a:prstGeom>
          <a:noFill/>
          <a:ln w="9525">
            <a:noFill/>
            <a:miter lim="800000"/>
            <a:headEnd/>
            <a:tailEnd/>
          </a:ln>
        </p:spPr>
      </p:pic>
      <p:pic>
        <p:nvPicPr>
          <p:cNvPr id="344068" name="Picture 9"/>
          <p:cNvPicPr>
            <a:picLocks noChangeAspect="1" noChangeArrowheads="1"/>
          </p:cNvPicPr>
          <p:nvPr/>
        </p:nvPicPr>
        <p:blipFill>
          <a:blip r:embed="rId5" cstate="print"/>
          <a:srcRect/>
          <a:stretch>
            <a:fillRect/>
          </a:stretch>
        </p:blipFill>
        <p:spPr bwMode="auto">
          <a:xfrm>
            <a:off x="620713" y="5253038"/>
            <a:ext cx="1071562" cy="1071562"/>
          </a:xfrm>
          <a:prstGeom prst="rect">
            <a:avLst/>
          </a:prstGeom>
          <a:noFill/>
          <a:ln w="9525">
            <a:noFill/>
            <a:miter lim="800000"/>
            <a:headEnd/>
            <a:tailEnd/>
          </a:ln>
        </p:spPr>
      </p:pic>
      <p:pic>
        <p:nvPicPr>
          <p:cNvPr id="344069" name="Picture 12"/>
          <p:cNvPicPr>
            <a:picLocks noChangeAspect="1" noChangeArrowheads="1"/>
          </p:cNvPicPr>
          <p:nvPr/>
        </p:nvPicPr>
        <p:blipFill>
          <a:blip r:embed="rId6" cstate="print"/>
          <a:srcRect/>
          <a:stretch>
            <a:fillRect/>
          </a:stretch>
        </p:blipFill>
        <p:spPr bwMode="auto">
          <a:xfrm>
            <a:off x="3200400" y="1600200"/>
            <a:ext cx="3152775" cy="4724400"/>
          </a:xfrm>
          <a:prstGeom prst="rect">
            <a:avLst/>
          </a:prstGeom>
          <a:noFill/>
          <a:ln w="9525">
            <a:noFill/>
            <a:miter lim="800000"/>
            <a:headEnd/>
            <a:tailEnd/>
          </a:ln>
        </p:spPr>
      </p:pic>
      <p:sp>
        <p:nvSpPr>
          <p:cNvPr id="344070" name="Nadpis 1"/>
          <p:cNvSpPr>
            <a:spLocks/>
          </p:cNvSpPr>
          <p:nvPr/>
        </p:nvSpPr>
        <p:spPr bwMode="auto">
          <a:xfrm>
            <a:off x="438150" y="549275"/>
            <a:ext cx="8234363" cy="517525"/>
          </a:xfrm>
          <a:prstGeom prst="rect">
            <a:avLst/>
          </a:prstGeom>
          <a:noFill/>
          <a:ln w="9525">
            <a:noFill/>
            <a:miter lim="800000"/>
            <a:headEnd/>
            <a:tailEnd/>
          </a:ln>
        </p:spPr>
        <p:txBody>
          <a:bodyPr lIns="0" tIns="0" rIns="0" bIns="0" anchor="b"/>
          <a:lstStyle/>
          <a:p>
            <a:r>
              <a:rPr lang="sk-SK" sz="2000" dirty="0">
                <a:solidFill>
                  <a:schemeClr val="tx2"/>
                </a:solidFill>
                <a:cs typeface="MS PGothic"/>
              </a:rPr>
              <a:t>6.1) Základné OOPP – pri vstupe do výrobných/skladových priestorov</a:t>
            </a:r>
          </a:p>
        </p:txBody>
      </p:sp>
      <p:pic>
        <p:nvPicPr>
          <p:cNvPr id="8" name="Obrázok 7">
            <a:extLst>
              <a:ext uri="{FF2B5EF4-FFF2-40B4-BE49-F238E27FC236}">
                <a16:creationId xmlns:a16="http://schemas.microsoft.com/office/drawing/2014/main" id="{259E2134-52FC-480C-973A-23C05F34EF8A}"/>
              </a:ext>
            </a:extLst>
          </p:cNvPr>
          <p:cNvPicPr/>
          <p:nvPr/>
        </p:nvPicPr>
        <p:blipFill rotWithShape="1">
          <a:blip r:embed="rId7"/>
          <a:srcRect l="70903" t="12050" r="13791" b="81922"/>
          <a:stretch/>
        </p:blipFill>
        <p:spPr bwMode="auto">
          <a:xfrm>
            <a:off x="5943600" y="76200"/>
            <a:ext cx="2971800" cy="685800"/>
          </a:xfrm>
          <a:prstGeom prst="rect">
            <a:avLst/>
          </a:prstGeom>
          <a:ln>
            <a:noFill/>
          </a:ln>
          <a:extLst>
            <a:ext uri="{53640926-AAD7-44D8-BBD7-CCE9431645EC}">
              <a14:shadowObscured xmlns:a14="http://schemas.microsoft.com/office/drawing/2010/main"/>
            </a:ext>
          </a:extLst>
        </p:spPr>
      </p:pic>
    </p:spTree>
  </p:cSld>
  <p:clrMapOvr>
    <a:masterClrMapping/>
  </p:clrMapOvr>
  <p:transition>
    <p:blinds/>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Nadpis 1"/>
          <p:cNvSpPr>
            <a:spLocks noGrp="1"/>
          </p:cNvSpPr>
          <p:nvPr>
            <p:ph type="title" idx="4294967295"/>
          </p:nvPr>
        </p:nvSpPr>
        <p:spPr>
          <a:xfrm>
            <a:off x="381000" y="396875"/>
            <a:ext cx="8234363" cy="517525"/>
          </a:xfrm>
        </p:spPr>
        <p:txBody>
          <a:bodyPr/>
          <a:lstStyle/>
          <a:p>
            <a:pPr eaLnBrk="1" hangingPunct="1"/>
            <a:r>
              <a:rPr lang="sk-SK" sz="2000" dirty="0"/>
              <a:t>6.2) Špecifické OOPP pri vykonávaných činnostiach</a:t>
            </a:r>
          </a:p>
        </p:txBody>
      </p:sp>
      <p:sp>
        <p:nvSpPr>
          <p:cNvPr id="345090" name="Zástupný symbol obsahu 2"/>
          <p:cNvSpPr>
            <a:spLocks noGrp="1"/>
          </p:cNvSpPr>
          <p:nvPr>
            <p:ph idx="4294967295"/>
          </p:nvPr>
        </p:nvSpPr>
        <p:spPr/>
        <p:txBody>
          <a:bodyPr/>
          <a:lstStyle/>
          <a:p>
            <a:pPr eaLnBrk="1" hangingPunct="1"/>
            <a:endParaRPr lang="sk-SK" sz="1800"/>
          </a:p>
          <a:p>
            <a:pPr eaLnBrk="1" hangingPunct="1">
              <a:buFontTx/>
              <a:buNone/>
            </a:pPr>
            <a:endParaRPr lang="sk-SK" sz="1800"/>
          </a:p>
        </p:txBody>
      </p:sp>
      <p:sp>
        <p:nvSpPr>
          <p:cNvPr id="345091" name="Zástupný symbol čísla snímky 3"/>
          <p:cNvSpPr txBox="1">
            <a:spLocks noGrp="1"/>
          </p:cNvSpPr>
          <p:nvPr/>
        </p:nvSpPr>
        <p:spPr bwMode="auto">
          <a:xfrm>
            <a:off x="6453188" y="6324600"/>
            <a:ext cx="1905000" cy="269875"/>
          </a:xfrm>
          <a:prstGeom prst="rect">
            <a:avLst/>
          </a:prstGeom>
          <a:noFill/>
          <a:ln w="9525">
            <a:noFill/>
            <a:miter lim="800000"/>
            <a:headEnd/>
            <a:tailEnd/>
          </a:ln>
        </p:spPr>
        <p:txBody>
          <a:bodyPr lIns="0" tIns="0" rIns="0" bIns="0"/>
          <a:lstStyle/>
          <a:p>
            <a:pPr algn="r" eaLnBrk="0" hangingPunct="0"/>
            <a:fld id="{AEB6AF6D-28C3-4B3A-BD5F-A914A4A252D3}" type="slidenum">
              <a:rPr lang="sk-SK" sz="1100">
                <a:solidFill>
                  <a:srgbClr val="000000"/>
                </a:solidFill>
                <a:cs typeface="MS PGothic"/>
              </a:rPr>
              <a:pPr algn="r" eaLnBrk="0" hangingPunct="0"/>
              <a:t>21</a:t>
            </a:fld>
            <a:endParaRPr lang="sk-SK" sz="1100">
              <a:solidFill>
                <a:srgbClr val="000000"/>
              </a:solidFill>
              <a:cs typeface="MS PGothic"/>
            </a:endParaRPr>
          </a:p>
        </p:txBody>
      </p:sp>
      <p:sp>
        <p:nvSpPr>
          <p:cNvPr id="345092" name="Rectangle 23"/>
          <p:cNvSpPr>
            <a:spLocks noChangeArrowheads="1"/>
          </p:cNvSpPr>
          <p:nvPr/>
        </p:nvSpPr>
        <p:spPr bwMode="auto">
          <a:xfrm>
            <a:off x="684213" y="495300"/>
            <a:ext cx="6072187" cy="0"/>
          </a:xfrm>
          <a:prstGeom prst="rect">
            <a:avLst/>
          </a:prstGeom>
          <a:noFill/>
          <a:ln w="9525">
            <a:noFill/>
            <a:miter lim="800000"/>
            <a:headEnd/>
            <a:tailEnd/>
          </a:ln>
        </p:spPr>
        <p:txBody>
          <a:bodyPr wrap="none" anchor="ctr">
            <a:spAutoFit/>
          </a:bodyPr>
          <a:lstStyle/>
          <a:p>
            <a:endParaRPr lang="en-US">
              <a:cs typeface="MS PGothic"/>
            </a:endParaRPr>
          </a:p>
        </p:txBody>
      </p:sp>
      <p:sp>
        <p:nvSpPr>
          <p:cNvPr id="345093" name="Rectangle 27"/>
          <p:cNvSpPr>
            <a:spLocks noChangeArrowheads="1"/>
          </p:cNvSpPr>
          <p:nvPr/>
        </p:nvSpPr>
        <p:spPr bwMode="auto">
          <a:xfrm>
            <a:off x="684213" y="495300"/>
            <a:ext cx="6072187" cy="0"/>
          </a:xfrm>
          <a:prstGeom prst="rect">
            <a:avLst/>
          </a:prstGeom>
          <a:noFill/>
          <a:ln w="9525">
            <a:noFill/>
            <a:miter lim="800000"/>
            <a:headEnd/>
            <a:tailEnd/>
          </a:ln>
        </p:spPr>
        <p:txBody>
          <a:bodyPr wrap="none" anchor="ctr">
            <a:spAutoFit/>
          </a:bodyPr>
          <a:lstStyle/>
          <a:p>
            <a:endParaRPr lang="en-US">
              <a:cs typeface="MS PGothic"/>
            </a:endParaRPr>
          </a:p>
        </p:txBody>
      </p:sp>
      <p:sp>
        <p:nvSpPr>
          <p:cNvPr id="345094" name="Rectangle 31"/>
          <p:cNvSpPr>
            <a:spLocks noChangeArrowheads="1"/>
          </p:cNvSpPr>
          <p:nvPr/>
        </p:nvSpPr>
        <p:spPr bwMode="auto">
          <a:xfrm>
            <a:off x="684213" y="495300"/>
            <a:ext cx="6072187" cy="0"/>
          </a:xfrm>
          <a:prstGeom prst="rect">
            <a:avLst/>
          </a:prstGeom>
          <a:noFill/>
          <a:ln w="9525">
            <a:noFill/>
            <a:miter lim="800000"/>
            <a:headEnd/>
            <a:tailEnd/>
          </a:ln>
        </p:spPr>
        <p:txBody>
          <a:bodyPr wrap="none" anchor="ctr">
            <a:spAutoFit/>
          </a:bodyPr>
          <a:lstStyle/>
          <a:p>
            <a:endParaRPr lang="en-US">
              <a:cs typeface="MS PGothic"/>
            </a:endParaRPr>
          </a:p>
        </p:txBody>
      </p:sp>
      <p:sp>
        <p:nvSpPr>
          <p:cNvPr id="345095" name="Rectangle 35"/>
          <p:cNvSpPr>
            <a:spLocks noChangeArrowheads="1"/>
          </p:cNvSpPr>
          <p:nvPr/>
        </p:nvSpPr>
        <p:spPr bwMode="auto">
          <a:xfrm>
            <a:off x="684213" y="495300"/>
            <a:ext cx="6072187" cy="0"/>
          </a:xfrm>
          <a:prstGeom prst="rect">
            <a:avLst/>
          </a:prstGeom>
          <a:noFill/>
          <a:ln w="9525">
            <a:noFill/>
            <a:miter lim="800000"/>
            <a:headEnd/>
            <a:tailEnd/>
          </a:ln>
        </p:spPr>
        <p:txBody>
          <a:bodyPr wrap="none" anchor="ctr">
            <a:spAutoFit/>
          </a:bodyPr>
          <a:lstStyle/>
          <a:p>
            <a:endParaRPr lang="en-US">
              <a:cs typeface="MS PGothic"/>
            </a:endParaRPr>
          </a:p>
        </p:txBody>
      </p:sp>
      <p:sp>
        <p:nvSpPr>
          <p:cNvPr id="345096" name="Rectangle 39"/>
          <p:cNvSpPr>
            <a:spLocks noChangeArrowheads="1"/>
          </p:cNvSpPr>
          <p:nvPr/>
        </p:nvSpPr>
        <p:spPr bwMode="auto">
          <a:xfrm>
            <a:off x="684213" y="495300"/>
            <a:ext cx="6072187" cy="0"/>
          </a:xfrm>
          <a:prstGeom prst="rect">
            <a:avLst/>
          </a:prstGeom>
          <a:noFill/>
          <a:ln w="9525">
            <a:noFill/>
            <a:miter lim="800000"/>
            <a:headEnd/>
            <a:tailEnd/>
          </a:ln>
        </p:spPr>
        <p:txBody>
          <a:bodyPr wrap="none" anchor="ctr">
            <a:spAutoFit/>
          </a:bodyPr>
          <a:lstStyle/>
          <a:p>
            <a:endParaRPr lang="en-US">
              <a:cs typeface="MS PGothic"/>
            </a:endParaRPr>
          </a:p>
        </p:txBody>
      </p:sp>
      <p:sp>
        <p:nvSpPr>
          <p:cNvPr id="345097" name="Rectangle 43"/>
          <p:cNvSpPr>
            <a:spLocks noChangeArrowheads="1"/>
          </p:cNvSpPr>
          <p:nvPr/>
        </p:nvSpPr>
        <p:spPr bwMode="auto">
          <a:xfrm>
            <a:off x="684213" y="495300"/>
            <a:ext cx="6072187" cy="0"/>
          </a:xfrm>
          <a:prstGeom prst="rect">
            <a:avLst/>
          </a:prstGeom>
          <a:noFill/>
          <a:ln w="9525">
            <a:noFill/>
            <a:miter lim="800000"/>
            <a:headEnd/>
            <a:tailEnd/>
          </a:ln>
        </p:spPr>
        <p:txBody>
          <a:bodyPr wrap="none" anchor="ctr">
            <a:spAutoFit/>
          </a:bodyPr>
          <a:lstStyle/>
          <a:p>
            <a:endParaRPr lang="en-US">
              <a:cs typeface="MS PGothic"/>
            </a:endParaRPr>
          </a:p>
        </p:txBody>
      </p:sp>
      <p:sp>
        <p:nvSpPr>
          <p:cNvPr id="345098" name="Rectangle 47"/>
          <p:cNvSpPr>
            <a:spLocks noChangeArrowheads="1"/>
          </p:cNvSpPr>
          <p:nvPr/>
        </p:nvSpPr>
        <p:spPr bwMode="auto">
          <a:xfrm>
            <a:off x="684213" y="495300"/>
            <a:ext cx="6072187" cy="0"/>
          </a:xfrm>
          <a:prstGeom prst="rect">
            <a:avLst/>
          </a:prstGeom>
          <a:noFill/>
          <a:ln w="9525">
            <a:noFill/>
            <a:miter lim="800000"/>
            <a:headEnd/>
            <a:tailEnd/>
          </a:ln>
        </p:spPr>
        <p:txBody>
          <a:bodyPr wrap="none" anchor="ctr">
            <a:spAutoFit/>
          </a:bodyPr>
          <a:lstStyle/>
          <a:p>
            <a:endParaRPr lang="en-US">
              <a:cs typeface="MS PGothic"/>
            </a:endParaRPr>
          </a:p>
        </p:txBody>
      </p:sp>
      <p:sp>
        <p:nvSpPr>
          <p:cNvPr id="345099" name="Rectangle 51"/>
          <p:cNvSpPr>
            <a:spLocks noChangeArrowheads="1"/>
          </p:cNvSpPr>
          <p:nvPr/>
        </p:nvSpPr>
        <p:spPr bwMode="auto">
          <a:xfrm>
            <a:off x="684213" y="495300"/>
            <a:ext cx="6072187" cy="0"/>
          </a:xfrm>
          <a:prstGeom prst="rect">
            <a:avLst/>
          </a:prstGeom>
          <a:noFill/>
          <a:ln w="9525">
            <a:noFill/>
            <a:miter lim="800000"/>
            <a:headEnd/>
            <a:tailEnd/>
          </a:ln>
        </p:spPr>
        <p:txBody>
          <a:bodyPr wrap="none" anchor="ctr">
            <a:spAutoFit/>
          </a:bodyPr>
          <a:lstStyle/>
          <a:p>
            <a:endParaRPr lang="en-US">
              <a:cs typeface="MS PGothic"/>
            </a:endParaRPr>
          </a:p>
        </p:txBody>
      </p:sp>
      <p:sp>
        <p:nvSpPr>
          <p:cNvPr id="345100" name="Rectangle 56"/>
          <p:cNvSpPr>
            <a:spLocks noChangeArrowheads="1"/>
          </p:cNvSpPr>
          <p:nvPr/>
        </p:nvSpPr>
        <p:spPr bwMode="auto">
          <a:xfrm>
            <a:off x="684213" y="495300"/>
            <a:ext cx="6072187" cy="0"/>
          </a:xfrm>
          <a:prstGeom prst="rect">
            <a:avLst/>
          </a:prstGeom>
          <a:noFill/>
          <a:ln w="9525">
            <a:noFill/>
            <a:miter lim="800000"/>
            <a:headEnd/>
            <a:tailEnd/>
          </a:ln>
        </p:spPr>
        <p:txBody>
          <a:bodyPr wrap="none" anchor="ctr">
            <a:spAutoFit/>
          </a:bodyPr>
          <a:lstStyle/>
          <a:p>
            <a:endParaRPr lang="en-US">
              <a:cs typeface="MS PGothic"/>
            </a:endParaRPr>
          </a:p>
        </p:txBody>
      </p:sp>
      <p:sp>
        <p:nvSpPr>
          <p:cNvPr id="345101" name="Rectangle 60"/>
          <p:cNvSpPr>
            <a:spLocks noChangeArrowheads="1"/>
          </p:cNvSpPr>
          <p:nvPr/>
        </p:nvSpPr>
        <p:spPr bwMode="auto">
          <a:xfrm>
            <a:off x="684213" y="495300"/>
            <a:ext cx="6072187" cy="0"/>
          </a:xfrm>
          <a:prstGeom prst="rect">
            <a:avLst/>
          </a:prstGeom>
          <a:noFill/>
          <a:ln w="9525">
            <a:noFill/>
            <a:miter lim="800000"/>
            <a:headEnd/>
            <a:tailEnd/>
          </a:ln>
        </p:spPr>
        <p:txBody>
          <a:bodyPr wrap="none" anchor="ctr">
            <a:spAutoFit/>
          </a:bodyPr>
          <a:lstStyle/>
          <a:p>
            <a:endParaRPr lang="en-US">
              <a:cs typeface="MS PGothic"/>
            </a:endParaRPr>
          </a:p>
        </p:txBody>
      </p:sp>
      <p:sp>
        <p:nvSpPr>
          <p:cNvPr id="345102" name="Rectangle 64"/>
          <p:cNvSpPr>
            <a:spLocks noChangeArrowheads="1"/>
          </p:cNvSpPr>
          <p:nvPr/>
        </p:nvSpPr>
        <p:spPr bwMode="auto">
          <a:xfrm>
            <a:off x="684213" y="495300"/>
            <a:ext cx="6072187" cy="0"/>
          </a:xfrm>
          <a:prstGeom prst="rect">
            <a:avLst/>
          </a:prstGeom>
          <a:noFill/>
          <a:ln w="9525">
            <a:noFill/>
            <a:miter lim="800000"/>
            <a:headEnd/>
            <a:tailEnd/>
          </a:ln>
        </p:spPr>
        <p:txBody>
          <a:bodyPr wrap="none" anchor="ctr">
            <a:spAutoFit/>
          </a:bodyPr>
          <a:lstStyle/>
          <a:p>
            <a:endParaRPr lang="en-US">
              <a:cs typeface="MS PGothic"/>
            </a:endParaRPr>
          </a:p>
        </p:txBody>
      </p:sp>
      <p:sp>
        <p:nvSpPr>
          <p:cNvPr id="345103" name="Rectangle 68"/>
          <p:cNvSpPr>
            <a:spLocks noChangeArrowheads="1"/>
          </p:cNvSpPr>
          <p:nvPr/>
        </p:nvSpPr>
        <p:spPr bwMode="auto">
          <a:xfrm>
            <a:off x="684213" y="495300"/>
            <a:ext cx="6072187" cy="0"/>
          </a:xfrm>
          <a:prstGeom prst="rect">
            <a:avLst/>
          </a:prstGeom>
          <a:noFill/>
          <a:ln w="9525">
            <a:noFill/>
            <a:miter lim="800000"/>
            <a:headEnd/>
            <a:tailEnd/>
          </a:ln>
        </p:spPr>
        <p:txBody>
          <a:bodyPr wrap="none" anchor="ctr">
            <a:spAutoFit/>
          </a:bodyPr>
          <a:lstStyle/>
          <a:p>
            <a:endParaRPr lang="en-US">
              <a:cs typeface="MS PGothic"/>
            </a:endParaRPr>
          </a:p>
        </p:txBody>
      </p:sp>
      <p:graphicFrame>
        <p:nvGraphicFramePr>
          <p:cNvPr id="108609" name="Group 65"/>
          <p:cNvGraphicFramePr>
            <a:graphicFrameLocks noGrp="1"/>
          </p:cNvGraphicFramePr>
          <p:nvPr>
            <p:extLst>
              <p:ext uri="{D42A27DB-BD31-4B8C-83A1-F6EECF244321}">
                <p14:modId xmlns:p14="http://schemas.microsoft.com/office/powerpoint/2010/main" val="2546034677"/>
              </p:ext>
            </p:extLst>
          </p:nvPr>
        </p:nvGraphicFramePr>
        <p:xfrm>
          <a:off x="457200" y="990600"/>
          <a:ext cx="8001000" cy="5754259"/>
        </p:xfrm>
        <a:graphic>
          <a:graphicData uri="http://schemas.openxmlformats.org/drawingml/2006/table">
            <a:tbl>
              <a:tblPr/>
              <a:tblGrid>
                <a:gridCol w="1730375">
                  <a:extLst>
                    <a:ext uri="{9D8B030D-6E8A-4147-A177-3AD203B41FA5}">
                      <a16:colId xmlns:a16="http://schemas.microsoft.com/office/drawing/2014/main" val="20000"/>
                    </a:ext>
                  </a:extLst>
                </a:gridCol>
                <a:gridCol w="1927225">
                  <a:extLst>
                    <a:ext uri="{9D8B030D-6E8A-4147-A177-3AD203B41FA5}">
                      <a16:colId xmlns:a16="http://schemas.microsoft.com/office/drawing/2014/main" val="20001"/>
                    </a:ext>
                  </a:extLst>
                </a:gridCol>
                <a:gridCol w="1377950">
                  <a:extLst>
                    <a:ext uri="{9D8B030D-6E8A-4147-A177-3AD203B41FA5}">
                      <a16:colId xmlns:a16="http://schemas.microsoft.com/office/drawing/2014/main" val="20002"/>
                    </a:ext>
                  </a:extLst>
                </a:gridCol>
                <a:gridCol w="2965450">
                  <a:extLst>
                    <a:ext uri="{9D8B030D-6E8A-4147-A177-3AD203B41FA5}">
                      <a16:colId xmlns:a16="http://schemas.microsoft.com/office/drawing/2014/main" val="20003"/>
                    </a:ext>
                  </a:extLst>
                </a:gridCol>
              </a:tblGrid>
              <a:tr h="5570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k-SK" sz="1200" b="1" i="0" u="none" strike="noStrike" cap="none" normalizeH="0" baseline="0" dirty="0">
                          <a:ln>
                            <a:noFill/>
                          </a:ln>
                          <a:solidFill>
                            <a:schemeClr val="tx1"/>
                          </a:solidFill>
                          <a:effectLst/>
                          <a:latin typeface="Times New Roman" pitchFamily="18" charset="0"/>
                          <a:ea typeface="MS PGothic"/>
                          <a:cs typeface="MS PGothic"/>
                        </a:rPr>
                        <a:t>Vstupujúce osoby</a:t>
                      </a:r>
                      <a:endParaRPr kumimoji="0" lang="sk-SK" sz="1800" b="0" i="0" u="none" strike="noStrike" cap="none" normalizeH="0" baseline="0" dirty="0">
                        <a:ln>
                          <a:noFill/>
                        </a:ln>
                        <a:solidFill>
                          <a:schemeClr val="tx1"/>
                        </a:solidFill>
                        <a:effectLst/>
                        <a:latin typeface="Times New Roman" pitchFamily="18" charset="0"/>
                        <a:ea typeface="MS PGothic"/>
                        <a:cs typeface="MS PGothic"/>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k-SK" sz="1200" b="1" i="0" u="none" strike="noStrike" cap="none" normalizeH="0" baseline="0" dirty="0">
                          <a:ln>
                            <a:noFill/>
                          </a:ln>
                          <a:solidFill>
                            <a:schemeClr val="tx1"/>
                          </a:solidFill>
                          <a:effectLst/>
                          <a:latin typeface="Times New Roman" pitchFamily="18" charset="0"/>
                          <a:ea typeface="MS PGothic"/>
                          <a:cs typeface="MS PGothic"/>
                        </a:rPr>
                        <a:t>Druh OOPP</a:t>
                      </a:r>
                      <a:endParaRPr kumimoji="0" lang="sk-SK" sz="1800" b="0" i="0" u="none" strike="noStrike" cap="none" normalizeH="0" baseline="0" dirty="0">
                        <a:ln>
                          <a:noFill/>
                        </a:ln>
                        <a:solidFill>
                          <a:schemeClr val="tx1"/>
                        </a:solidFill>
                        <a:effectLst/>
                        <a:latin typeface="Times New Roman" pitchFamily="18" charset="0"/>
                        <a:ea typeface="MS PGothic"/>
                        <a:cs typeface="MS PGothic"/>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k-SK" sz="1200" b="1" i="0" u="none" strike="noStrike" cap="none" normalizeH="0" baseline="0">
                          <a:ln>
                            <a:noFill/>
                          </a:ln>
                          <a:solidFill>
                            <a:schemeClr val="tx1"/>
                          </a:solidFill>
                          <a:effectLst/>
                          <a:latin typeface="Times New Roman" pitchFamily="18" charset="0"/>
                          <a:ea typeface="MS PGothic"/>
                          <a:cs typeface="MS PGothic"/>
                        </a:rPr>
                        <a:t>Piktogram</a:t>
                      </a:r>
                      <a:endParaRPr kumimoji="0" lang="sk-SK" sz="1800" b="0" i="0" u="none" strike="noStrike" cap="none" normalizeH="0" baseline="0">
                        <a:ln>
                          <a:noFill/>
                        </a:ln>
                        <a:solidFill>
                          <a:schemeClr val="tx1"/>
                        </a:solidFill>
                        <a:effectLst/>
                        <a:latin typeface="Times New Roman" pitchFamily="18" charset="0"/>
                        <a:ea typeface="MS PGothic"/>
                        <a:cs typeface="MS PGothic"/>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k-SK" sz="1200" b="1" i="0" u="none" strike="noStrike" cap="none" normalizeH="0" baseline="0" dirty="0">
                          <a:ln>
                            <a:noFill/>
                          </a:ln>
                          <a:solidFill>
                            <a:schemeClr val="tx1"/>
                          </a:solidFill>
                          <a:effectLst/>
                          <a:latin typeface="Times New Roman" pitchFamily="18" charset="0"/>
                          <a:ea typeface="MS PGothic"/>
                          <a:cs typeface="MS PGothic"/>
                        </a:rPr>
                        <a:t>Činnosť</a:t>
                      </a:r>
                      <a:endParaRPr kumimoji="0" lang="sk-SK" sz="1800" b="0" i="0" u="none" strike="noStrike" cap="none" normalizeH="0" baseline="0" dirty="0">
                        <a:ln>
                          <a:noFill/>
                        </a:ln>
                        <a:solidFill>
                          <a:schemeClr val="tx1"/>
                        </a:solidFill>
                        <a:effectLst/>
                        <a:latin typeface="Times New Roman" pitchFamily="18" charset="0"/>
                        <a:ea typeface="MS PGothic"/>
                        <a:cs typeface="MS PGothic"/>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01235">
                <a:tc row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k-SK" sz="1200" b="1" i="0" u="none" strike="noStrike" cap="none" normalizeH="0" baseline="0">
                          <a:ln>
                            <a:noFill/>
                          </a:ln>
                          <a:solidFill>
                            <a:schemeClr val="tx1"/>
                          </a:solidFill>
                          <a:effectLst/>
                          <a:latin typeface="Times New Roman" pitchFamily="18" charset="0"/>
                          <a:ea typeface="MS PGothic"/>
                          <a:cs typeface="MS PGothic"/>
                        </a:rPr>
                        <a:t>Zamestnanci externých firiem</a:t>
                      </a:r>
                      <a:endParaRPr kumimoji="0" lang="sk-SK" sz="1800" b="0" i="0" u="none" strike="noStrike" cap="none" normalizeH="0" baseline="0">
                        <a:ln>
                          <a:noFill/>
                        </a:ln>
                        <a:solidFill>
                          <a:schemeClr val="tx1"/>
                        </a:solidFill>
                        <a:effectLst/>
                        <a:latin typeface="Times New Roman" pitchFamily="18" charset="0"/>
                        <a:ea typeface="MS PGothic"/>
                        <a:cs typeface="MS PGothic"/>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k-SK" sz="1600" b="0" i="0" u="none" strike="noStrike" cap="none" normalizeH="0" baseline="0">
                          <a:ln>
                            <a:noFill/>
                          </a:ln>
                          <a:solidFill>
                            <a:schemeClr val="tx1"/>
                          </a:solidFill>
                          <a:effectLst/>
                          <a:latin typeface="Times New Roman" pitchFamily="18" charset="0"/>
                          <a:ea typeface="MS PGothic"/>
                          <a:cs typeface="MS PGothic"/>
                        </a:rPr>
                        <a:t>Ochranná prilba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endParaRPr kumimoji="0" lang="sk-SK" sz="2000" b="0" i="0" u="none" strike="noStrike" cap="none" normalizeH="0" baseline="0">
                        <a:ln>
                          <a:noFill/>
                        </a:ln>
                        <a:solidFill>
                          <a:schemeClr val="tx1"/>
                        </a:solidFill>
                        <a:effectLst/>
                        <a:latin typeface="Arial" charset="0"/>
                        <a:ea typeface="MS PGothic"/>
                        <a:cs typeface="MS PGothic"/>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k-SK" sz="1600" b="0" i="0" u="none" strike="noStrike" cap="none" normalizeH="0" baseline="0">
                          <a:ln>
                            <a:noFill/>
                          </a:ln>
                          <a:solidFill>
                            <a:schemeClr val="tx1"/>
                          </a:solidFill>
                          <a:effectLst/>
                          <a:latin typeface="Times New Roman" pitchFamily="18" charset="0"/>
                          <a:ea typeface="MS PGothic"/>
                          <a:cs typeface="MS PGothic"/>
                        </a:rPr>
                        <a:t>všetky</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01235">
                <a:tc vMerge="1">
                  <a:txBody>
                    <a:bodyPr/>
                    <a:lstStyle/>
                    <a:p>
                      <a:endParaRPr lang="sk-SK"/>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k-SK" sz="1600" b="0" i="0" u="none" strike="noStrike" cap="none" normalizeH="0" baseline="0">
                          <a:ln>
                            <a:noFill/>
                          </a:ln>
                          <a:solidFill>
                            <a:schemeClr val="tx1"/>
                          </a:solidFill>
                          <a:effectLst/>
                          <a:latin typeface="Times New Roman" pitchFamily="18" charset="0"/>
                          <a:ea typeface="MS PGothic"/>
                          <a:cs typeface="MS PGothic"/>
                        </a:rPr>
                        <a:t>Ochranná obuv s pevnou špicou</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endParaRPr kumimoji="0" lang="sk-SK" sz="2000" b="0" i="0" u="none" strike="noStrike" cap="none" normalizeH="0" baseline="0" dirty="0">
                        <a:ln>
                          <a:noFill/>
                        </a:ln>
                        <a:solidFill>
                          <a:schemeClr val="tx1"/>
                        </a:solidFill>
                        <a:effectLst/>
                        <a:latin typeface="Arial" charset="0"/>
                        <a:ea typeface="MS PGothic"/>
                        <a:cs typeface="MS PGothic"/>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k-SK" sz="1600" b="0" i="0" u="none" strike="noStrike" cap="none" normalizeH="0" baseline="0">
                          <a:ln>
                            <a:noFill/>
                          </a:ln>
                          <a:solidFill>
                            <a:schemeClr val="tx1"/>
                          </a:solidFill>
                          <a:effectLst/>
                          <a:latin typeface="Times New Roman" pitchFamily="18" charset="0"/>
                          <a:ea typeface="MS PGothic"/>
                          <a:cs typeface="MS PGothic"/>
                        </a:rPr>
                        <a:t>všetky</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02708">
                <a:tc vMerge="1">
                  <a:txBody>
                    <a:bodyPr/>
                    <a:lstStyle/>
                    <a:p>
                      <a:endParaRPr lang="sk-SK"/>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k-SK" sz="1600" b="0" i="0" u="none" strike="noStrike" cap="none" normalizeH="0" baseline="0">
                          <a:ln>
                            <a:noFill/>
                          </a:ln>
                          <a:solidFill>
                            <a:schemeClr val="tx1"/>
                          </a:solidFill>
                          <a:effectLst/>
                          <a:latin typeface="Times New Roman" pitchFamily="18" charset="0"/>
                          <a:ea typeface="MS PGothic"/>
                          <a:cs typeface="MS PGothic"/>
                        </a:rPr>
                        <a:t>Prac. odev s dlhým rukávom</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endParaRPr kumimoji="0" lang="sk-SK" sz="2000" b="0" i="0" u="none" strike="noStrike" cap="none" normalizeH="0" baseline="0" dirty="0">
                        <a:ln>
                          <a:noFill/>
                        </a:ln>
                        <a:solidFill>
                          <a:schemeClr val="tx1"/>
                        </a:solidFill>
                        <a:effectLst/>
                        <a:latin typeface="Arial" charset="0"/>
                        <a:ea typeface="MS PGothic"/>
                        <a:cs typeface="MS PGothic"/>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k-SK" sz="1600" b="0" i="0" u="none" strike="noStrike" cap="none" normalizeH="0" baseline="0">
                          <a:ln>
                            <a:noFill/>
                          </a:ln>
                          <a:solidFill>
                            <a:schemeClr val="tx1"/>
                          </a:solidFill>
                          <a:effectLst/>
                          <a:latin typeface="Times New Roman" pitchFamily="18" charset="0"/>
                          <a:ea typeface="MS PGothic"/>
                          <a:cs typeface="MS PGothic"/>
                        </a:rPr>
                        <a:t>všetky</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335">
                <a:tc vMerge="1">
                  <a:txBody>
                    <a:bodyPr/>
                    <a:lstStyle/>
                    <a:p>
                      <a:endParaRPr lang="sk-SK"/>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k-SK" sz="1600" b="0" i="0" u="none" strike="noStrike" cap="none" normalizeH="0" baseline="0">
                          <a:ln>
                            <a:noFill/>
                          </a:ln>
                          <a:solidFill>
                            <a:schemeClr val="tx1"/>
                          </a:solidFill>
                          <a:effectLst/>
                          <a:latin typeface="Times New Roman" pitchFamily="18" charset="0"/>
                          <a:ea typeface="MS PGothic"/>
                          <a:cs typeface="MS PGothic"/>
                        </a:rPr>
                        <a:t>Pracovné rukavice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endParaRPr kumimoji="0" lang="sk-SK" sz="2000" b="0" i="0" u="none" strike="noStrike" cap="none" normalizeH="0" baseline="0">
                        <a:ln>
                          <a:noFill/>
                        </a:ln>
                        <a:solidFill>
                          <a:schemeClr val="tx1"/>
                        </a:solidFill>
                        <a:effectLst/>
                        <a:latin typeface="Arial" charset="0"/>
                        <a:ea typeface="MS PGothic"/>
                        <a:cs typeface="MS PGothic"/>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k-SK" sz="1600" b="0" i="0" u="none" strike="noStrike" cap="none" normalizeH="0" baseline="0" dirty="0">
                          <a:ln>
                            <a:noFill/>
                          </a:ln>
                          <a:solidFill>
                            <a:schemeClr val="tx1"/>
                          </a:solidFill>
                          <a:effectLst/>
                          <a:latin typeface="Times New Roman" pitchFamily="18" charset="0"/>
                          <a:ea typeface="MS PGothic"/>
                          <a:cs typeface="MS PGothic"/>
                        </a:rPr>
                        <a:t>ručná manipulácia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02622">
                <a:tc vMerge="1">
                  <a:txBody>
                    <a:bodyPr/>
                    <a:lstStyle/>
                    <a:p>
                      <a:endParaRPr lang="sk-SK"/>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k-SK" sz="1600" b="0" i="0" u="none" strike="noStrike" cap="none" normalizeH="0" baseline="0">
                          <a:ln>
                            <a:noFill/>
                          </a:ln>
                          <a:solidFill>
                            <a:schemeClr val="tx1"/>
                          </a:solidFill>
                          <a:effectLst/>
                          <a:latin typeface="Times New Roman" pitchFamily="18" charset="0"/>
                          <a:ea typeface="MS PGothic"/>
                          <a:cs typeface="MS PGothic"/>
                        </a:rPr>
                        <a:t>Ochranné rukavice odolné voči porezaniu</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endParaRPr kumimoji="0" lang="sk-SK" sz="2000" b="0" i="0" u="none" strike="noStrike" cap="none" normalizeH="0" baseline="0" dirty="0">
                        <a:ln>
                          <a:noFill/>
                        </a:ln>
                        <a:solidFill>
                          <a:schemeClr val="tx1"/>
                        </a:solidFill>
                        <a:effectLst/>
                        <a:latin typeface="Arial" charset="0"/>
                        <a:ea typeface="MS PGothic"/>
                        <a:cs typeface="MS PGothic"/>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k-SK" sz="1600" b="0" i="0" u="none" strike="noStrike" cap="none" normalizeH="0" baseline="0" dirty="0">
                          <a:ln>
                            <a:noFill/>
                          </a:ln>
                          <a:solidFill>
                            <a:schemeClr val="tx1"/>
                          </a:solidFill>
                          <a:effectLst/>
                          <a:latin typeface="Times New Roman" pitchFamily="18" charset="0"/>
                          <a:ea typeface="MS PGothic"/>
                          <a:cs typeface="MS PGothic"/>
                        </a:rPr>
                        <a:t>manipulácia s materiálom s ostrými časťami</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40435">
                <a:tc vMerge="1">
                  <a:txBody>
                    <a:bodyPr/>
                    <a:lstStyle/>
                    <a:p>
                      <a:endParaRPr lang="sk-SK"/>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k-SK" sz="1600" b="0" i="0" u="none" strike="noStrike" cap="none" normalizeH="0" baseline="0">
                          <a:ln>
                            <a:noFill/>
                          </a:ln>
                          <a:solidFill>
                            <a:schemeClr val="tx1"/>
                          </a:solidFill>
                          <a:effectLst/>
                          <a:latin typeface="Times New Roman" pitchFamily="18" charset="0"/>
                          <a:ea typeface="MS PGothic"/>
                          <a:cs typeface="MS PGothic"/>
                        </a:rPr>
                        <a:t>Ochranné okuliare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endParaRPr kumimoji="0" lang="sk-SK" sz="2000" b="0" i="0" u="none" strike="noStrike" cap="none" normalizeH="0" baseline="0" dirty="0">
                        <a:ln>
                          <a:noFill/>
                        </a:ln>
                        <a:solidFill>
                          <a:schemeClr val="tx1"/>
                        </a:solidFill>
                        <a:effectLst/>
                        <a:latin typeface="Arial" charset="0"/>
                        <a:ea typeface="MS PGothic"/>
                        <a:cs typeface="MS PGothic"/>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k-SK" sz="1600" b="0" i="0" u="none" strike="noStrike" cap="none" normalizeH="0" baseline="0" dirty="0">
                          <a:ln>
                            <a:noFill/>
                          </a:ln>
                          <a:solidFill>
                            <a:schemeClr val="tx1"/>
                          </a:solidFill>
                          <a:effectLst/>
                          <a:latin typeface="Times New Roman" pitchFamily="18" charset="0"/>
                          <a:ea typeface="MS PGothic"/>
                          <a:cs typeface="MS PGothic"/>
                        </a:rPr>
                        <a:t>manipulácia s viazacou páskou, </a:t>
                      </a:r>
                      <a:r>
                        <a:rPr kumimoji="0" lang="sk-SK" sz="1600" b="0" i="0" u="none" strike="noStrike" cap="none" normalizeH="0" baseline="0" dirty="0" err="1">
                          <a:ln>
                            <a:noFill/>
                          </a:ln>
                          <a:solidFill>
                            <a:schemeClr val="tx1"/>
                          </a:solidFill>
                          <a:effectLst/>
                          <a:latin typeface="Times New Roman" pitchFamily="18" charset="0"/>
                          <a:ea typeface="MS PGothic"/>
                          <a:cs typeface="MS PGothic"/>
                        </a:rPr>
                        <a:t>orezom</a:t>
                      </a:r>
                      <a:r>
                        <a:rPr kumimoji="0" lang="sk-SK" sz="1600" b="0" i="0" u="none" strike="noStrike" cap="none" normalizeH="0" baseline="0" dirty="0">
                          <a:ln>
                            <a:noFill/>
                          </a:ln>
                          <a:solidFill>
                            <a:schemeClr val="tx1"/>
                          </a:solidFill>
                          <a:effectLst/>
                          <a:latin typeface="Times New Roman" pitchFamily="18" charset="0"/>
                          <a:ea typeface="MS PGothic"/>
                          <a:cs typeface="MS PGothic"/>
                        </a:rPr>
                        <a:t>, používanie  </a:t>
                      </a:r>
                      <a:r>
                        <a:rPr kumimoji="0" lang="sk-SK" sz="1600" b="0" i="0" u="none" strike="noStrike" cap="none" normalizeH="0" baseline="0" dirty="0" err="1">
                          <a:ln>
                            <a:noFill/>
                          </a:ln>
                          <a:solidFill>
                            <a:schemeClr val="tx1"/>
                          </a:solidFill>
                          <a:effectLst/>
                          <a:latin typeface="Times New Roman" pitchFamily="18" charset="0"/>
                          <a:ea typeface="MS PGothic"/>
                          <a:cs typeface="MS PGothic"/>
                        </a:rPr>
                        <a:t>elektr</a:t>
                      </a:r>
                      <a:r>
                        <a:rPr kumimoji="0" lang="sk-SK" sz="1600" b="0" i="0" u="none" strike="noStrike" cap="none" normalizeH="0" baseline="0" dirty="0">
                          <a:ln>
                            <a:noFill/>
                          </a:ln>
                          <a:solidFill>
                            <a:schemeClr val="tx1"/>
                          </a:solidFill>
                          <a:effectLst/>
                          <a:latin typeface="Times New Roman" pitchFamily="18" charset="0"/>
                          <a:ea typeface="MS PGothic"/>
                          <a:cs typeface="MS PGothic"/>
                        </a:rPr>
                        <a:t>. náradia , </a:t>
                      </a:r>
                      <a:r>
                        <a:rPr kumimoji="0" lang="sk-SK" sz="1600" b="0" i="0" u="none" strike="noStrike" cap="none" normalizeH="0" baseline="0" dirty="0" err="1">
                          <a:ln>
                            <a:noFill/>
                          </a:ln>
                          <a:solidFill>
                            <a:schemeClr val="tx1"/>
                          </a:solidFill>
                          <a:effectLst/>
                          <a:latin typeface="Times New Roman" pitchFamily="18" charset="0"/>
                          <a:ea typeface="MS PGothic"/>
                          <a:cs typeface="MS PGothic"/>
                        </a:rPr>
                        <a:t>spinkovačka</a:t>
                      </a:r>
                      <a:r>
                        <a:rPr kumimoji="0" lang="sk-SK" sz="1600" b="0" i="0" u="none" strike="noStrike" cap="none" normalizeH="0" baseline="0" dirty="0">
                          <a:ln>
                            <a:noFill/>
                          </a:ln>
                          <a:solidFill>
                            <a:schemeClr val="tx1"/>
                          </a:solidFill>
                          <a:effectLst/>
                          <a:latin typeface="Times New Roman" pitchFamily="18" charset="0"/>
                          <a:ea typeface="MS PGothic"/>
                          <a:cs typeface="MS PGothic"/>
                        </a:rPr>
                        <a:t>, ak je to uvedené v návode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802622">
                <a:tc vMerge="1">
                  <a:txBody>
                    <a:bodyPr/>
                    <a:lstStyle/>
                    <a:p>
                      <a:endParaRPr lang="sk-SK"/>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k-SK" sz="1600" b="0" i="0" u="none" strike="noStrike" cap="none" normalizeH="0" baseline="0" dirty="0">
                          <a:ln>
                            <a:noFill/>
                          </a:ln>
                          <a:solidFill>
                            <a:schemeClr val="tx1"/>
                          </a:solidFill>
                          <a:effectLst/>
                          <a:latin typeface="Times New Roman" pitchFamily="18" charset="0"/>
                          <a:ea typeface="MS PGothic"/>
                          <a:cs typeface="MS PGothic"/>
                        </a:rPr>
                        <a:t>Postroj na prácu vo výškach s tlmičom pádu</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endParaRPr kumimoji="0" lang="sk-SK" sz="2000" b="0" i="0" u="none" strike="noStrike" cap="none" normalizeH="0" baseline="0" dirty="0">
                        <a:ln>
                          <a:noFill/>
                        </a:ln>
                        <a:solidFill>
                          <a:schemeClr val="tx1"/>
                        </a:solidFill>
                        <a:effectLst/>
                        <a:latin typeface="Arial" charset="0"/>
                        <a:ea typeface="MS PGothic"/>
                        <a:cs typeface="MS PGothic"/>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k-SK" sz="1600" b="0" i="0" u="none" strike="noStrike" cap="none" normalizeH="0" baseline="0" dirty="0">
                          <a:ln>
                            <a:noFill/>
                          </a:ln>
                          <a:solidFill>
                            <a:schemeClr val="tx1"/>
                          </a:solidFill>
                          <a:effectLst/>
                          <a:latin typeface="Times New Roman" pitchFamily="18" charset="0"/>
                          <a:ea typeface="MS PGothic"/>
                          <a:cs typeface="MS PGothic"/>
                        </a:rPr>
                        <a:t>práca vo výškach a nad voľnou hĺbkou</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pic>
        <p:nvPicPr>
          <p:cNvPr id="345145" name="Picture 401" descr="Port du casque"/>
          <p:cNvPicPr>
            <a:picLocks noChangeAspect="1" noChangeArrowheads="1"/>
          </p:cNvPicPr>
          <p:nvPr/>
        </p:nvPicPr>
        <p:blipFill>
          <a:blip r:embed="rId2" cstate="print"/>
          <a:srcRect/>
          <a:stretch>
            <a:fillRect/>
          </a:stretch>
        </p:blipFill>
        <p:spPr bwMode="auto">
          <a:xfrm>
            <a:off x="4495800" y="1752600"/>
            <a:ext cx="544513" cy="544513"/>
          </a:xfrm>
          <a:prstGeom prst="rect">
            <a:avLst/>
          </a:prstGeom>
          <a:noFill/>
          <a:ln w="9525">
            <a:noFill/>
            <a:miter lim="800000"/>
            <a:headEnd/>
            <a:tailEnd/>
          </a:ln>
        </p:spPr>
      </p:pic>
      <p:pic>
        <p:nvPicPr>
          <p:cNvPr id="345146" name="Picture 402" descr="Port des bottes"/>
          <p:cNvPicPr>
            <a:picLocks noChangeAspect="1" noChangeArrowheads="1"/>
          </p:cNvPicPr>
          <p:nvPr/>
        </p:nvPicPr>
        <p:blipFill>
          <a:blip r:embed="rId3" cstate="print"/>
          <a:srcRect/>
          <a:stretch>
            <a:fillRect/>
          </a:stretch>
        </p:blipFill>
        <p:spPr bwMode="auto">
          <a:xfrm>
            <a:off x="4495800" y="2362200"/>
            <a:ext cx="533400" cy="531813"/>
          </a:xfrm>
          <a:prstGeom prst="rect">
            <a:avLst/>
          </a:prstGeom>
          <a:noFill/>
          <a:ln w="9525">
            <a:noFill/>
            <a:miter lim="800000"/>
            <a:headEnd/>
            <a:tailEnd/>
          </a:ln>
        </p:spPr>
      </p:pic>
      <p:pic>
        <p:nvPicPr>
          <p:cNvPr id="345147" name="Picture 403" descr="Passage obligatoire piétons"/>
          <p:cNvPicPr>
            <a:picLocks noChangeAspect="1" noChangeArrowheads="1"/>
          </p:cNvPicPr>
          <p:nvPr/>
        </p:nvPicPr>
        <p:blipFill>
          <a:blip r:embed="rId4" cstate="print"/>
          <a:srcRect/>
          <a:stretch>
            <a:fillRect/>
          </a:stretch>
        </p:blipFill>
        <p:spPr bwMode="auto">
          <a:xfrm>
            <a:off x="4495800" y="2971800"/>
            <a:ext cx="534792" cy="533400"/>
          </a:xfrm>
          <a:prstGeom prst="rect">
            <a:avLst/>
          </a:prstGeom>
          <a:noFill/>
          <a:ln w="9525">
            <a:noFill/>
            <a:miter lim="800000"/>
            <a:headEnd/>
            <a:tailEnd/>
          </a:ln>
        </p:spPr>
      </p:pic>
      <p:pic>
        <p:nvPicPr>
          <p:cNvPr id="345148" name="Picture 404"/>
          <p:cNvPicPr>
            <a:picLocks noChangeAspect="1" noChangeArrowheads="1"/>
          </p:cNvPicPr>
          <p:nvPr/>
        </p:nvPicPr>
        <p:blipFill>
          <a:blip r:embed="rId5" cstate="print"/>
          <a:srcRect/>
          <a:stretch>
            <a:fillRect/>
          </a:stretch>
        </p:blipFill>
        <p:spPr bwMode="auto">
          <a:xfrm>
            <a:off x="4495800" y="3657600"/>
            <a:ext cx="533400" cy="533400"/>
          </a:xfrm>
          <a:prstGeom prst="rect">
            <a:avLst/>
          </a:prstGeom>
          <a:noFill/>
          <a:ln w="9525">
            <a:noFill/>
            <a:miter lim="800000"/>
            <a:headEnd/>
            <a:tailEnd/>
          </a:ln>
        </p:spPr>
      </p:pic>
      <p:pic>
        <p:nvPicPr>
          <p:cNvPr id="345149" name="Picture 412"/>
          <p:cNvPicPr>
            <a:picLocks noChangeAspect="1" noChangeArrowheads="1"/>
          </p:cNvPicPr>
          <p:nvPr/>
        </p:nvPicPr>
        <p:blipFill>
          <a:blip r:embed="rId5" cstate="print"/>
          <a:srcRect/>
          <a:stretch>
            <a:fillRect/>
          </a:stretch>
        </p:blipFill>
        <p:spPr bwMode="auto">
          <a:xfrm>
            <a:off x="4495800" y="4419600"/>
            <a:ext cx="533400" cy="533400"/>
          </a:xfrm>
          <a:prstGeom prst="rect">
            <a:avLst/>
          </a:prstGeom>
          <a:noFill/>
          <a:ln w="9525">
            <a:noFill/>
            <a:miter lim="800000"/>
            <a:headEnd/>
            <a:tailEnd/>
          </a:ln>
        </p:spPr>
      </p:pic>
      <p:pic>
        <p:nvPicPr>
          <p:cNvPr id="345150" name="Picture 417"/>
          <p:cNvPicPr>
            <a:picLocks noChangeAspect="1" noChangeArrowheads="1"/>
          </p:cNvPicPr>
          <p:nvPr/>
        </p:nvPicPr>
        <p:blipFill>
          <a:blip r:embed="rId6" cstate="print"/>
          <a:srcRect/>
          <a:stretch>
            <a:fillRect/>
          </a:stretch>
        </p:blipFill>
        <p:spPr bwMode="auto">
          <a:xfrm>
            <a:off x="4419600" y="5181600"/>
            <a:ext cx="651849" cy="609600"/>
          </a:xfrm>
          <a:prstGeom prst="rect">
            <a:avLst/>
          </a:prstGeom>
          <a:noFill/>
          <a:ln w="9525">
            <a:noFill/>
            <a:miter lim="800000"/>
            <a:headEnd/>
            <a:tailEnd/>
          </a:ln>
        </p:spPr>
      </p:pic>
      <p:pic>
        <p:nvPicPr>
          <p:cNvPr id="345151" name="Picture 419" descr="picto-04"/>
          <p:cNvPicPr>
            <a:picLocks noChangeAspect="1" noChangeArrowheads="1"/>
          </p:cNvPicPr>
          <p:nvPr/>
        </p:nvPicPr>
        <p:blipFill>
          <a:blip r:embed="rId7" cstate="print"/>
          <a:srcRect/>
          <a:stretch>
            <a:fillRect/>
          </a:stretch>
        </p:blipFill>
        <p:spPr bwMode="auto">
          <a:xfrm>
            <a:off x="4408336" y="6019800"/>
            <a:ext cx="609600" cy="609600"/>
          </a:xfrm>
          <a:prstGeom prst="rect">
            <a:avLst/>
          </a:prstGeom>
          <a:noFill/>
          <a:ln w="9525">
            <a:noFill/>
            <a:miter lim="800000"/>
            <a:headEnd/>
            <a:tailEnd/>
          </a:ln>
        </p:spPr>
      </p:pic>
      <p:pic>
        <p:nvPicPr>
          <p:cNvPr id="25" name="Obrázok 24">
            <a:extLst>
              <a:ext uri="{FF2B5EF4-FFF2-40B4-BE49-F238E27FC236}">
                <a16:creationId xmlns:a16="http://schemas.microsoft.com/office/drawing/2014/main" id="{A00D1CE3-B963-4468-B01B-D4167E4501EE}"/>
              </a:ext>
            </a:extLst>
          </p:cNvPr>
          <p:cNvPicPr/>
          <p:nvPr/>
        </p:nvPicPr>
        <p:blipFill rotWithShape="1">
          <a:blip r:embed="rId8"/>
          <a:srcRect l="70903" t="12050" r="13791" b="81922"/>
          <a:stretch/>
        </p:blipFill>
        <p:spPr bwMode="auto">
          <a:xfrm>
            <a:off x="5943600" y="0"/>
            <a:ext cx="2971800" cy="685800"/>
          </a:xfrm>
          <a:prstGeom prst="rect">
            <a:avLst/>
          </a:prstGeom>
          <a:ln>
            <a:noFill/>
          </a:ln>
          <a:extLst>
            <a:ext uri="{53640926-AAD7-44D8-BBD7-CCE9431645EC}">
              <a14:shadowObscured xmlns:a14="http://schemas.microsoft.com/office/drawing/2010/main"/>
            </a:ext>
          </a:extLst>
        </p:spPr>
      </p:pic>
    </p:spTree>
  </p:cSld>
  <p:clrMapOvr>
    <a:masterClrMapping/>
  </p:clrMapOvr>
  <p:transition>
    <p:blinds/>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869" name="Nadpis 1"/>
          <p:cNvSpPr>
            <a:spLocks noGrp="1"/>
          </p:cNvSpPr>
          <p:nvPr>
            <p:ph type="title" idx="4294967295"/>
          </p:nvPr>
        </p:nvSpPr>
        <p:spPr>
          <a:xfrm>
            <a:off x="438151" y="800453"/>
            <a:ext cx="8197850" cy="875947"/>
          </a:xfrm>
        </p:spPr>
        <p:txBody>
          <a:bodyPr/>
          <a:lstStyle/>
          <a:p>
            <a:pPr eaLnBrk="1" hangingPunct="1"/>
            <a:r>
              <a:rPr lang="sk-SK" sz="2000" b="1" dirty="0"/>
              <a:t> </a:t>
            </a:r>
            <a:br>
              <a:rPr lang="sk-SK" sz="2000" dirty="0"/>
            </a:br>
            <a:r>
              <a:rPr lang="sk-SK" sz="1600" dirty="0"/>
              <a:t>V nasledujúcej tabuľke sú uvedené špecifické pravidlá BOZP a PO pre jednotlivé technologické linky nainštalované v spoločnosti AMG. Je nutné rešpektovať všetky výstražné nápisy a piktogramy na zariadeniach a počas pobytu v pracovnom priestore zariadenia sa riadiť pokynmi zodpovedného pracovníka.</a:t>
            </a:r>
          </a:p>
        </p:txBody>
      </p:sp>
      <p:sp>
        <p:nvSpPr>
          <p:cNvPr id="157870" name="Zástupný symbol obsahu 2"/>
          <p:cNvSpPr>
            <a:spLocks noGrp="1"/>
          </p:cNvSpPr>
          <p:nvPr>
            <p:ph idx="4294967295"/>
          </p:nvPr>
        </p:nvSpPr>
        <p:spPr/>
        <p:txBody>
          <a:bodyPr/>
          <a:lstStyle/>
          <a:p>
            <a:pPr eaLnBrk="1" hangingPunct="1"/>
            <a:endParaRPr lang="sk-SK" sz="1800"/>
          </a:p>
          <a:p>
            <a:pPr eaLnBrk="1" hangingPunct="1">
              <a:buFontTx/>
              <a:buNone/>
            </a:pPr>
            <a:endParaRPr lang="sk-SK" sz="1800"/>
          </a:p>
        </p:txBody>
      </p:sp>
      <p:sp>
        <p:nvSpPr>
          <p:cNvPr id="157871" name="Zástupný symbol čísla snímky 3"/>
          <p:cNvSpPr txBox="1">
            <a:spLocks noGrp="1"/>
          </p:cNvSpPr>
          <p:nvPr/>
        </p:nvSpPr>
        <p:spPr bwMode="auto">
          <a:xfrm>
            <a:off x="6453188" y="6324600"/>
            <a:ext cx="1905000" cy="269875"/>
          </a:xfrm>
          <a:prstGeom prst="rect">
            <a:avLst/>
          </a:prstGeom>
          <a:noFill/>
          <a:ln w="9525">
            <a:noFill/>
            <a:miter lim="800000"/>
            <a:headEnd/>
            <a:tailEnd/>
          </a:ln>
        </p:spPr>
        <p:txBody>
          <a:bodyPr lIns="0" tIns="0" rIns="0" bIns="0"/>
          <a:lstStyle/>
          <a:p>
            <a:pPr algn="r" eaLnBrk="0" hangingPunct="0"/>
            <a:fld id="{3155AB43-DA73-430D-9B08-1CA1E22AE153}" type="slidenum">
              <a:rPr lang="sk-SK" sz="1100">
                <a:solidFill>
                  <a:srgbClr val="000000"/>
                </a:solidFill>
                <a:cs typeface="MS PGothic"/>
              </a:rPr>
              <a:pPr algn="r" eaLnBrk="0" hangingPunct="0"/>
              <a:t>22</a:t>
            </a:fld>
            <a:endParaRPr lang="sk-SK" sz="1100">
              <a:solidFill>
                <a:srgbClr val="000000"/>
              </a:solidFill>
              <a:cs typeface="MS PGothic"/>
            </a:endParaRPr>
          </a:p>
        </p:txBody>
      </p:sp>
      <p:sp>
        <p:nvSpPr>
          <p:cNvPr id="157872" name="Rectangle 5"/>
          <p:cNvSpPr>
            <a:spLocks noChangeArrowheads="1"/>
          </p:cNvSpPr>
          <p:nvPr/>
        </p:nvSpPr>
        <p:spPr bwMode="auto">
          <a:xfrm>
            <a:off x="0" y="1698625"/>
            <a:ext cx="9144000" cy="0"/>
          </a:xfrm>
          <a:prstGeom prst="rect">
            <a:avLst/>
          </a:prstGeom>
          <a:noFill/>
          <a:ln w="9525">
            <a:noFill/>
            <a:miter lim="800000"/>
            <a:headEnd/>
            <a:tailEnd/>
          </a:ln>
        </p:spPr>
        <p:txBody>
          <a:bodyPr wrap="none" anchor="ctr">
            <a:spAutoFit/>
          </a:bodyPr>
          <a:lstStyle/>
          <a:p>
            <a:endParaRPr lang="en-US">
              <a:latin typeface="Times New Roman" pitchFamily="18" charset="0"/>
              <a:cs typeface="MS PGothic"/>
            </a:endParaRPr>
          </a:p>
        </p:txBody>
      </p:sp>
      <p:pic>
        <p:nvPicPr>
          <p:cNvPr id="157873" name="Picture 47"/>
          <p:cNvPicPr>
            <a:picLocks noChangeAspect="1" noChangeArrowheads="1"/>
          </p:cNvPicPr>
          <p:nvPr/>
        </p:nvPicPr>
        <p:blipFill>
          <a:blip r:embed="rId2" cstate="print"/>
          <a:srcRect/>
          <a:stretch>
            <a:fillRect/>
          </a:stretch>
        </p:blipFill>
        <p:spPr bwMode="auto">
          <a:xfrm>
            <a:off x="6019800" y="2590800"/>
            <a:ext cx="495300" cy="438150"/>
          </a:xfrm>
          <a:prstGeom prst="rect">
            <a:avLst/>
          </a:prstGeom>
          <a:noFill/>
          <a:ln w="9525">
            <a:noFill/>
            <a:miter lim="800000"/>
            <a:headEnd/>
            <a:tailEnd/>
          </a:ln>
        </p:spPr>
      </p:pic>
      <p:pic>
        <p:nvPicPr>
          <p:cNvPr id="157874" name="Picture 46"/>
          <p:cNvPicPr>
            <a:picLocks noChangeAspect="1" noChangeArrowheads="1"/>
          </p:cNvPicPr>
          <p:nvPr/>
        </p:nvPicPr>
        <p:blipFill>
          <a:blip r:embed="rId3" cstate="print"/>
          <a:srcRect/>
          <a:stretch>
            <a:fillRect/>
          </a:stretch>
        </p:blipFill>
        <p:spPr bwMode="auto">
          <a:xfrm>
            <a:off x="6019800" y="3048000"/>
            <a:ext cx="495300" cy="438150"/>
          </a:xfrm>
          <a:prstGeom prst="rect">
            <a:avLst/>
          </a:prstGeom>
          <a:noFill/>
          <a:ln w="9525">
            <a:noFill/>
            <a:miter lim="800000"/>
            <a:headEnd/>
            <a:tailEnd/>
          </a:ln>
        </p:spPr>
      </p:pic>
      <p:pic>
        <p:nvPicPr>
          <p:cNvPr id="157875" name="Picture 45"/>
          <p:cNvPicPr>
            <a:picLocks noChangeAspect="1" noChangeArrowheads="1"/>
          </p:cNvPicPr>
          <p:nvPr/>
        </p:nvPicPr>
        <p:blipFill>
          <a:blip r:embed="rId4" cstate="print"/>
          <a:srcRect/>
          <a:stretch>
            <a:fillRect/>
          </a:stretch>
        </p:blipFill>
        <p:spPr bwMode="auto">
          <a:xfrm>
            <a:off x="6096000" y="3733800"/>
            <a:ext cx="438150" cy="438150"/>
          </a:xfrm>
          <a:prstGeom prst="rect">
            <a:avLst/>
          </a:prstGeom>
          <a:noFill/>
          <a:ln w="9525">
            <a:noFill/>
            <a:miter lim="800000"/>
            <a:headEnd/>
            <a:tailEnd/>
          </a:ln>
        </p:spPr>
      </p:pic>
      <p:pic>
        <p:nvPicPr>
          <p:cNvPr id="157876" name="Picture 44"/>
          <p:cNvPicPr>
            <a:picLocks noChangeAspect="1" noChangeArrowheads="1"/>
          </p:cNvPicPr>
          <p:nvPr/>
        </p:nvPicPr>
        <p:blipFill>
          <a:blip r:embed="rId5" cstate="print"/>
          <a:srcRect/>
          <a:stretch>
            <a:fillRect/>
          </a:stretch>
        </p:blipFill>
        <p:spPr bwMode="auto">
          <a:xfrm>
            <a:off x="6096000" y="5943600"/>
            <a:ext cx="438150" cy="438150"/>
          </a:xfrm>
          <a:prstGeom prst="rect">
            <a:avLst/>
          </a:prstGeom>
          <a:noFill/>
          <a:ln w="9525">
            <a:noFill/>
            <a:miter lim="800000"/>
            <a:headEnd/>
            <a:tailEnd/>
          </a:ln>
        </p:spPr>
      </p:pic>
      <p:pic>
        <p:nvPicPr>
          <p:cNvPr id="157877" name="Picture 43"/>
          <p:cNvPicPr>
            <a:picLocks noChangeAspect="1" noChangeArrowheads="1"/>
          </p:cNvPicPr>
          <p:nvPr/>
        </p:nvPicPr>
        <p:blipFill>
          <a:blip r:embed="rId6" cstate="print"/>
          <a:srcRect/>
          <a:stretch>
            <a:fillRect/>
          </a:stretch>
        </p:blipFill>
        <p:spPr bwMode="auto">
          <a:xfrm>
            <a:off x="6019800" y="4343400"/>
            <a:ext cx="495300" cy="438150"/>
          </a:xfrm>
          <a:prstGeom prst="rect">
            <a:avLst/>
          </a:prstGeom>
          <a:noFill/>
          <a:ln w="9525">
            <a:noFill/>
            <a:miter lim="800000"/>
            <a:headEnd/>
            <a:tailEnd/>
          </a:ln>
        </p:spPr>
      </p:pic>
      <p:pic>
        <p:nvPicPr>
          <p:cNvPr id="157878" name="Picture 42"/>
          <p:cNvPicPr>
            <a:picLocks noChangeAspect="1" noChangeArrowheads="1"/>
          </p:cNvPicPr>
          <p:nvPr/>
        </p:nvPicPr>
        <p:blipFill>
          <a:blip r:embed="rId7" cstate="print"/>
          <a:srcRect/>
          <a:stretch>
            <a:fillRect/>
          </a:stretch>
        </p:blipFill>
        <p:spPr bwMode="auto">
          <a:xfrm>
            <a:off x="6096000" y="4800600"/>
            <a:ext cx="438150" cy="438150"/>
          </a:xfrm>
          <a:prstGeom prst="rect">
            <a:avLst/>
          </a:prstGeom>
          <a:noFill/>
          <a:ln w="9525">
            <a:noFill/>
            <a:miter lim="800000"/>
            <a:headEnd/>
            <a:tailEnd/>
          </a:ln>
        </p:spPr>
      </p:pic>
      <p:sp>
        <p:nvSpPr>
          <p:cNvPr id="157879" name="Rectangle 49"/>
          <p:cNvSpPr>
            <a:spLocks noChangeArrowheads="1"/>
          </p:cNvSpPr>
          <p:nvPr/>
        </p:nvSpPr>
        <p:spPr bwMode="auto">
          <a:xfrm>
            <a:off x="0" y="1408113"/>
            <a:ext cx="9144000" cy="0"/>
          </a:xfrm>
          <a:prstGeom prst="rect">
            <a:avLst/>
          </a:prstGeom>
          <a:noFill/>
          <a:ln w="9525">
            <a:noFill/>
            <a:miter lim="800000"/>
            <a:headEnd/>
            <a:tailEnd/>
          </a:ln>
        </p:spPr>
        <p:txBody>
          <a:bodyPr wrap="none" anchor="ctr">
            <a:spAutoFit/>
          </a:bodyPr>
          <a:lstStyle/>
          <a:p>
            <a:endParaRPr lang="en-US">
              <a:latin typeface="Times New Roman" pitchFamily="18" charset="0"/>
              <a:cs typeface="MS PGothic"/>
            </a:endParaRPr>
          </a:p>
        </p:txBody>
      </p:sp>
      <p:sp>
        <p:nvSpPr>
          <p:cNvPr id="157880" name="Rectangle 53"/>
          <p:cNvSpPr>
            <a:spLocks noChangeArrowheads="1"/>
          </p:cNvSpPr>
          <p:nvPr/>
        </p:nvSpPr>
        <p:spPr bwMode="auto">
          <a:xfrm>
            <a:off x="0" y="1408113"/>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157881" name="Rectangle 56"/>
          <p:cNvSpPr>
            <a:spLocks noChangeArrowheads="1"/>
          </p:cNvSpPr>
          <p:nvPr/>
        </p:nvSpPr>
        <p:spPr bwMode="auto">
          <a:xfrm>
            <a:off x="0" y="1408113"/>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157882" name="Rectangle 59"/>
          <p:cNvSpPr>
            <a:spLocks noChangeArrowheads="1"/>
          </p:cNvSpPr>
          <p:nvPr/>
        </p:nvSpPr>
        <p:spPr bwMode="auto">
          <a:xfrm>
            <a:off x="0" y="1408113"/>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157883" name="Rectangle 62"/>
          <p:cNvSpPr>
            <a:spLocks noChangeArrowheads="1"/>
          </p:cNvSpPr>
          <p:nvPr/>
        </p:nvSpPr>
        <p:spPr bwMode="auto">
          <a:xfrm>
            <a:off x="0" y="1408113"/>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157884" name="Rectangle 65"/>
          <p:cNvSpPr>
            <a:spLocks noChangeArrowheads="1"/>
          </p:cNvSpPr>
          <p:nvPr/>
        </p:nvSpPr>
        <p:spPr bwMode="auto">
          <a:xfrm>
            <a:off x="0" y="1408113"/>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157885" name="Rectangle 68"/>
          <p:cNvSpPr>
            <a:spLocks noChangeArrowheads="1"/>
          </p:cNvSpPr>
          <p:nvPr/>
        </p:nvSpPr>
        <p:spPr bwMode="auto">
          <a:xfrm>
            <a:off x="0" y="1408113"/>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157886" name="Rectangle 71"/>
          <p:cNvSpPr>
            <a:spLocks noChangeArrowheads="1"/>
          </p:cNvSpPr>
          <p:nvPr/>
        </p:nvSpPr>
        <p:spPr bwMode="auto">
          <a:xfrm>
            <a:off x="0" y="1408113"/>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157887" name="Rectangle 74"/>
          <p:cNvSpPr>
            <a:spLocks noChangeArrowheads="1"/>
          </p:cNvSpPr>
          <p:nvPr/>
        </p:nvSpPr>
        <p:spPr bwMode="auto">
          <a:xfrm>
            <a:off x="0" y="1408113"/>
            <a:ext cx="3238500" cy="0"/>
          </a:xfrm>
          <a:prstGeom prst="rect">
            <a:avLst/>
          </a:prstGeom>
          <a:noFill/>
          <a:ln w="9525">
            <a:noFill/>
            <a:miter lim="800000"/>
            <a:headEnd/>
            <a:tailEnd/>
          </a:ln>
        </p:spPr>
        <p:txBody>
          <a:bodyPr wrap="none" anchor="ctr">
            <a:spAutoFit/>
          </a:bodyPr>
          <a:lstStyle/>
          <a:p>
            <a:endParaRPr lang="en-US">
              <a:cs typeface="MS PGothic"/>
            </a:endParaRPr>
          </a:p>
        </p:txBody>
      </p:sp>
      <p:graphicFrame>
        <p:nvGraphicFramePr>
          <p:cNvPr id="2" name="Group 176"/>
          <p:cNvGraphicFramePr>
            <a:graphicFrameLocks noGrp="1"/>
          </p:cNvGraphicFramePr>
          <p:nvPr>
            <p:extLst>
              <p:ext uri="{D42A27DB-BD31-4B8C-83A1-F6EECF244321}">
                <p14:modId xmlns:p14="http://schemas.microsoft.com/office/powerpoint/2010/main" val="1264489431"/>
              </p:ext>
            </p:extLst>
          </p:nvPr>
        </p:nvGraphicFramePr>
        <p:xfrm>
          <a:off x="1063625" y="1873956"/>
          <a:ext cx="7013575" cy="4831644"/>
        </p:xfrm>
        <a:graphic>
          <a:graphicData uri="http://schemas.openxmlformats.org/drawingml/2006/table">
            <a:tbl>
              <a:tblPr/>
              <a:tblGrid>
                <a:gridCol w="3508375">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tblGrid>
              <a:tr h="3350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k-SK" sz="1200" b="1" i="0" u="none" strike="noStrike" cap="none" normalizeH="0" baseline="0" dirty="0">
                          <a:ln>
                            <a:noFill/>
                          </a:ln>
                          <a:solidFill>
                            <a:schemeClr val="tx1"/>
                          </a:solidFill>
                          <a:effectLst/>
                          <a:latin typeface="Times New Roman" pitchFamily="18" charset="0"/>
                          <a:cs typeface="Times New Roman" pitchFamily="18" charset="0"/>
                        </a:rPr>
                        <a:t>Zostatkové riziká a nebezpečenstvá</a:t>
                      </a:r>
                      <a:endParaRPr kumimoji="0" lang="sk-SK" sz="1800" b="0" i="0" u="none" strike="noStrike" cap="none" normalizeH="0" baseline="0" dirty="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k-SK" sz="1200" b="1" i="0" u="none" strike="noStrike" cap="none" normalizeH="0" baseline="0">
                          <a:ln>
                            <a:noFill/>
                          </a:ln>
                          <a:solidFill>
                            <a:schemeClr val="tx1"/>
                          </a:solidFill>
                          <a:effectLst/>
                          <a:latin typeface="Times New Roman" pitchFamily="18" charset="0"/>
                          <a:cs typeface="Times New Roman" pitchFamily="18" charset="0"/>
                        </a:rPr>
                        <a:t>Piktogram</a:t>
                      </a:r>
                      <a:endParaRPr kumimoji="0" lang="sk-SK" sz="1800" b="0" i="0" u="none" strike="noStrike" cap="none" normalizeH="0" baseline="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5727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200" b="0" i="0" u="none" strike="noStrike" cap="none" normalizeH="0" baseline="0" dirty="0">
                          <a:ln>
                            <a:noFill/>
                          </a:ln>
                          <a:solidFill>
                            <a:schemeClr val="tx1"/>
                          </a:solidFill>
                          <a:effectLst/>
                          <a:latin typeface="Times New Roman" pitchFamily="18" charset="0"/>
                          <a:cs typeface="Times New Roman" pitchFamily="18" charset="0"/>
                        </a:rPr>
                        <a:t>Pohyb len po vyznačených chodníkách, po plošine.</a:t>
                      </a:r>
                      <a:endParaRPr kumimoji="0" lang="pl-PL" sz="1800" b="0" i="0" u="none" strike="noStrike" cap="none" normalizeH="0" baseline="0" dirty="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endParaRPr kumimoji="0" lang="sk-SK" sz="2000" b="0" i="0" u="none" strike="noStrike" cap="none" normalizeH="0" baseline="0">
                        <a:ln>
                          <a:noFill/>
                        </a:ln>
                        <a:solidFill>
                          <a:schemeClr val="tx1"/>
                        </a:solidFill>
                        <a:effectLst/>
                        <a:latin typeface="Arial" charset="0"/>
                        <a:ea typeface="MS PGothic"/>
                        <a:cs typeface="MS PGothic"/>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858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k-SK" sz="1200" b="0" i="0" u="none" strike="noStrike" cap="none" normalizeH="0" baseline="0">
                          <a:ln>
                            <a:noFill/>
                          </a:ln>
                          <a:solidFill>
                            <a:schemeClr val="tx1"/>
                          </a:solidFill>
                          <a:effectLst/>
                          <a:latin typeface="Times New Roman" pitchFamily="18" charset="0"/>
                          <a:cs typeface="Times New Roman" pitchFamily="18" charset="0"/>
                        </a:rPr>
                        <a:t>Pozor na premávku vysokozdvižných vozíkov.</a:t>
                      </a:r>
                      <a:endParaRPr kumimoji="0" lang="sk-SK" sz="1800" b="0" i="0" u="none" strike="noStrike" cap="none" normalizeH="0" baseline="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endParaRPr kumimoji="0" lang="sk-SK" sz="2000" b="0" i="0" u="none" strike="noStrike" cap="none" normalizeH="0" baseline="0">
                        <a:ln>
                          <a:noFill/>
                        </a:ln>
                        <a:solidFill>
                          <a:schemeClr val="tx1"/>
                        </a:solidFill>
                        <a:effectLst/>
                        <a:latin typeface="Arial" charset="0"/>
                        <a:ea typeface="MS PGothic"/>
                        <a:cs typeface="MS PGothic"/>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424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k-SK" sz="1200" b="0" i="0" u="none" strike="noStrike" cap="none" normalizeH="0" baseline="0" dirty="0">
                          <a:ln>
                            <a:noFill/>
                          </a:ln>
                          <a:solidFill>
                            <a:schemeClr val="tx1"/>
                          </a:solidFill>
                          <a:effectLst/>
                          <a:latin typeface="Times New Roman" pitchFamily="18" charset="0"/>
                          <a:cs typeface="Times New Roman" pitchFamily="18" charset="0"/>
                        </a:rPr>
                        <a:t>Nezdržovať sa pod zavesenými bremenami.</a:t>
                      </a:r>
                      <a:endParaRPr kumimoji="0" lang="sk-SK" sz="1800" b="0" i="0" u="none" strike="noStrike" cap="none" normalizeH="0" baseline="0" dirty="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endParaRPr kumimoji="0" lang="sk-SK" sz="2000" b="0" i="0" u="none" strike="noStrike" cap="none" normalizeH="0" baseline="0" dirty="0">
                        <a:ln>
                          <a:noFill/>
                        </a:ln>
                        <a:solidFill>
                          <a:schemeClr val="tx1"/>
                        </a:solidFill>
                        <a:effectLst/>
                        <a:latin typeface="Arial" charset="0"/>
                        <a:ea typeface="MS PGothic"/>
                        <a:cs typeface="MS PGothic"/>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8114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k-SK" sz="1200" b="0" i="0" u="none" strike="noStrike" cap="none" normalizeH="0" baseline="0">
                          <a:ln>
                            <a:noFill/>
                          </a:ln>
                          <a:solidFill>
                            <a:schemeClr val="tx1"/>
                          </a:solidFill>
                          <a:effectLst/>
                          <a:latin typeface="Times New Roman" pitchFamily="18" charset="0"/>
                          <a:cs typeface="Times New Roman" pitchFamily="18" charset="0"/>
                        </a:rPr>
                        <a:t>Nevstupovať do praconých priestorov strojov a zariadení bez súhlasu pracovníka AMG SSC a použitia systému LOCK-OUT/TAG-OUT</a:t>
                      </a:r>
                      <a:endParaRPr kumimoji="0" lang="sk-SK" sz="1800" b="0" i="0" u="none" strike="noStrike" cap="none" normalizeH="0" baseline="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endParaRPr kumimoji="0" lang="sk-SK" sz="2000" b="0" i="0" u="none" strike="noStrike" cap="none" normalizeH="0" baseline="0">
                        <a:ln>
                          <a:noFill/>
                        </a:ln>
                        <a:solidFill>
                          <a:schemeClr val="tx1"/>
                        </a:solidFill>
                        <a:effectLst/>
                        <a:latin typeface="Arial" charset="0"/>
                        <a:ea typeface="MS PGothic"/>
                        <a:cs typeface="MS PGothic"/>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858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k-SK" sz="1200" b="0" i="0" u="none" strike="noStrike" cap="none" normalizeH="0" baseline="0">
                          <a:ln>
                            <a:noFill/>
                          </a:ln>
                          <a:solidFill>
                            <a:schemeClr val="tx1"/>
                          </a:solidFill>
                          <a:effectLst/>
                          <a:latin typeface="Times New Roman" pitchFamily="18" charset="0"/>
                          <a:cs typeface="Times New Roman" pitchFamily="18" charset="0"/>
                        </a:rPr>
                        <a:t>Vykonávať len dohodnuté činnosti.</a:t>
                      </a:r>
                      <a:endParaRPr kumimoji="0" lang="sk-SK" sz="1800" b="0" i="0" u="none" strike="noStrike" cap="none" normalizeH="0" baseline="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endParaRPr kumimoji="0" lang="sk-SK" sz="2000" b="0" i="0" u="none" strike="noStrike" cap="none" normalizeH="0" baseline="0">
                        <a:ln>
                          <a:noFill/>
                        </a:ln>
                        <a:solidFill>
                          <a:schemeClr val="tx1"/>
                        </a:solidFill>
                        <a:effectLst/>
                        <a:latin typeface="Arial" charset="0"/>
                        <a:ea typeface="MS PGothic"/>
                        <a:cs typeface="MS PGothic"/>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8424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200" b="0" i="0" u="none" strike="noStrike" cap="none" normalizeH="0" baseline="0">
                          <a:ln>
                            <a:noFill/>
                          </a:ln>
                          <a:solidFill>
                            <a:schemeClr val="tx1"/>
                          </a:solidFill>
                          <a:effectLst/>
                          <a:latin typeface="Times New Roman" pitchFamily="18" charset="0"/>
                          <a:cs typeface="Times New Roman" pitchFamily="18" charset="0"/>
                        </a:rPr>
                        <a:t>Zákaz fajčenia v priestoroch AMG SSC. </a:t>
                      </a:r>
                      <a:endParaRPr kumimoji="0" lang="pl-PL" sz="1800" b="0" i="0" u="none" strike="noStrike" cap="none" normalizeH="0" baseline="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endParaRPr kumimoji="0" lang="sk-SK" sz="2000" b="0" i="0" u="none" strike="noStrike" cap="none" normalizeH="0" baseline="0">
                        <a:ln>
                          <a:noFill/>
                        </a:ln>
                        <a:solidFill>
                          <a:schemeClr val="tx1"/>
                        </a:solidFill>
                        <a:effectLst/>
                        <a:latin typeface="Arial" charset="0"/>
                        <a:ea typeface="MS PGothic"/>
                        <a:cs typeface="MS PGothic"/>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7791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k-SK" sz="1200" b="0" i="0" u="none" strike="noStrike" cap="none" normalizeH="0" baseline="0">
                          <a:ln>
                            <a:noFill/>
                          </a:ln>
                          <a:solidFill>
                            <a:schemeClr val="tx1"/>
                          </a:solidFill>
                          <a:effectLst/>
                          <a:latin typeface="Times New Roman" pitchFamily="18" charset="0"/>
                          <a:cs typeface="Times New Roman" pitchFamily="18" charset="0"/>
                        </a:rPr>
                        <a:t>Prácu vo výškach, vykonávať iba po odsúhlasení pracovného povolenia.</a:t>
                      </a:r>
                      <a:endParaRPr kumimoji="0" lang="sk-SK" sz="1800" b="0" i="0" u="none" strike="noStrike" cap="none" normalizeH="0" baseline="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endParaRPr kumimoji="0" lang="sk-SK" sz="2000" b="0" i="0" u="none" strike="noStrike" cap="none" normalizeH="0" baseline="0">
                        <a:ln>
                          <a:noFill/>
                        </a:ln>
                        <a:solidFill>
                          <a:schemeClr val="tx1"/>
                        </a:solidFill>
                        <a:effectLst/>
                        <a:latin typeface="Arial" charset="0"/>
                        <a:ea typeface="MS PGothic"/>
                        <a:cs typeface="MS PGothic"/>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64015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k-SK" sz="1200" b="0" i="0" u="none" strike="noStrike" cap="none" normalizeH="0" baseline="0">
                          <a:ln>
                            <a:noFill/>
                          </a:ln>
                          <a:solidFill>
                            <a:schemeClr val="tx1"/>
                          </a:solidFill>
                          <a:effectLst/>
                          <a:latin typeface="Times New Roman" pitchFamily="18" charset="0"/>
                          <a:cs typeface="Times New Roman" pitchFamily="18" charset="0"/>
                        </a:rPr>
                        <a:t>Vstup do stiesnených priestorov-slučkových jám a priestoru pod lisom je povolené vykonávať iba na základe odsúhlaseného povolenia.</a:t>
                      </a:r>
                      <a:endParaRPr kumimoji="0" lang="sk-SK" sz="1800" b="0" i="0" u="none" strike="noStrike" cap="none" normalizeH="0" baseline="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endParaRPr kumimoji="0" lang="sk-SK" sz="2000" b="0" i="0" u="none" strike="noStrike" cap="none" normalizeH="0" baseline="0" dirty="0">
                        <a:ln>
                          <a:noFill/>
                        </a:ln>
                        <a:solidFill>
                          <a:schemeClr val="tx1"/>
                        </a:solidFill>
                        <a:effectLst/>
                        <a:latin typeface="Arial" charset="0"/>
                        <a:ea typeface="MS PGothic"/>
                        <a:cs typeface="MS PGothic"/>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157920" name="Rectangle 169"/>
          <p:cNvSpPr>
            <a:spLocks noChangeArrowheads="1"/>
          </p:cNvSpPr>
          <p:nvPr/>
        </p:nvSpPr>
        <p:spPr bwMode="auto">
          <a:xfrm>
            <a:off x="0" y="5449888"/>
            <a:ext cx="9144000" cy="0"/>
          </a:xfrm>
          <a:prstGeom prst="rect">
            <a:avLst/>
          </a:prstGeom>
          <a:noFill/>
          <a:ln w="9525">
            <a:noFill/>
            <a:miter lim="800000"/>
            <a:headEnd/>
            <a:tailEnd/>
          </a:ln>
        </p:spPr>
        <p:txBody>
          <a:bodyPr wrap="none" anchor="ctr">
            <a:spAutoFit/>
          </a:bodyPr>
          <a:lstStyle/>
          <a:p>
            <a:endParaRPr lang="en-US">
              <a:latin typeface="Times New Roman" pitchFamily="18" charset="0"/>
              <a:cs typeface="MS PGothic"/>
            </a:endParaRPr>
          </a:p>
        </p:txBody>
      </p:sp>
      <p:graphicFrame>
        <p:nvGraphicFramePr>
          <p:cNvPr id="157868" name="Object 172"/>
          <p:cNvGraphicFramePr>
            <a:graphicFrameLocks noChangeAspect="1"/>
          </p:cNvGraphicFramePr>
          <p:nvPr/>
        </p:nvGraphicFramePr>
        <p:xfrm>
          <a:off x="6096000" y="5334000"/>
          <a:ext cx="455613" cy="493713"/>
        </p:xfrm>
        <a:graphic>
          <a:graphicData uri="http://schemas.openxmlformats.org/presentationml/2006/ole">
            <mc:AlternateContent xmlns:mc="http://schemas.openxmlformats.org/markup-compatibility/2006">
              <mc:Choice xmlns:v="urn:schemas-microsoft-com:vml" Requires="v">
                <p:oleObj name="Image" r:id="rId8" imgW="447856" imgH="447856" progId="">
                  <p:embed/>
                </p:oleObj>
              </mc:Choice>
              <mc:Fallback>
                <p:oleObj name="Image" r:id="rId8" imgW="447856" imgH="447856" progId="">
                  <p:embed/>
                  <p:pic>
                    <p:nvPicPr>
                      <p:cNvPr id="157868" name="Object 17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5334000"/>
                        <a:ext cx="45561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7921" name="Picture 177" descr="P1060435"/>
          <p:cNvPicPr>
            <a:picLocks noChangeAspect="1" noChangeArrowheads="1"/>
          </p:cNvPicPr>
          <p:nvPr/>
        </p:nvPicPr>
        <p:blipFill>
          <a:blip r:embed="rId10" cstate="print"/>
          <a:srcRect/>
          <a:stretch>
            <a:fillRect/>
          </a:stretch>
        </p:blipFill>
        <p:spPr bwMode="auto">
          <a:xfrm>
            <a:off x="5943600" y="2076450"/>
            <a:ext cx="685800" cy="514350"/>
          </a:xfrm>
          <a:prstGeom prst="rect">
            <a:avLst/>
          </a:prstGeom>
          <a:noFill/>
          <a:ln w="9525">
            <a:noFill/>
            <a:miter lim="800000"/>
            <a:headEnd/>
            <a:tailEnd/>
          </a:ln>
        </p:spPr>
      </p:pic>
      <p:pic>
        <p:nvPicPr>
          <p:cNvPr id="25" name="Obrázok 24">
            <a:extLst>
              <a:ext uri="{FF2B5EF4-FFF2-40B4-BE49-F238E27FC236}">
                <a16:creationId xmlns:a16="http://schemas.microsoft.com/office/drawing/2014/main" id="{6D9A7350-C154-41C6-AAC8-D9154F0939C9}"/>
              </a:ext>
            </a:extLst>
          </p:cNvPr>
          <p:cNvPicPr/>
          <p:nvPr/>
        </p:nvPicPr>
        <p:blipFill rotWithShape="1">
          <a:blip r:embed="rId11"/>
          <a:srcRect l="70903" t="12050" r="13791" b="81922"/>
          <a:stretch/>
        </p:blipFill>
        <p:spPr bwMode="auto">
          <a:xfrm>
            <a:off x="5943600" y="79023"/>
            <a:ext cx="2895600" cy="606777"/>
          </a:xfrm>
          <a:prstGeom prst="rect">
            <a:avLst/>
          </a:prstGeom>
          <a:ln>
            <a:noFill/>
          </a:ln>
          <a:extLst>
            <a:ext uri="{53640926-AAD7-44D8-BBD7-CCE9431645EC}">
              <a14:shadowObscured xmlns:a14="http://schemas.microsoft.com/office/drawing/2010/main"/>
            </a:ext>
          </a:extLst>
        </p:spPr>
      </p:pic>
    </p:spTree>
  </p:cSld>
  <p:clrMapOvr>
    <a:masterClrMapping/>
  </p:clrMapOvr>
  <p:transition>
    <p:blinds/>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869" name="Nadpis 1"/>
          <p:cNvSpPr>
            <a:spLocks noGrp="1"/>
          </p:cNvSpPr>
          <p:nvPr>
            <p:ph type="title" idx="4294967295"/>
          </p:nvPr>
        </p:nvSpPr>
        <p:spPr>
          <a:xfrm>
            <a:off x="438150" y="457200"/>
            <a:ext cx="8234363" cy="898525"/>
          </a:xfrm>
        </p:spPr>
        <p:txBody>
          <a:bodyPr/>
          <a:lstStyle/>
          <a:p>
            <a:pPr eaLnBrk="1" hangingPunct="1"/>
            <a:r>
              <a:rPr lang="sk-SK" sz="2000" b="1" dirty="0"/>
              <a:t>7) Najzávažnejšie zostatkové riziká a nebezpečenstvá</a:t>
            </a:r>
            <a:br>
              <a:rPr lang="sk-SK" sz="2000" dirty="0"/>
            </a:br>
            <a:endParaRPr lang="sk-SK" sz="1200" b="1" dirty="0"/>
          </a:p>
        </p:txBody>
      </p:sp>
      <p:sp>
        <p:nvSpPr>
          <p:cNvPr id="157870" name="Zástupný symbol obsahu 2"/>
          <p:cNvSpPr>
            <a:spLocks noGrp="1"/>
          </p:cNvSpPr>
          <p:nvPr>
            <p:ph idx="4294967295"/>
          </p:nvPr>
        </p:nvSpPr>
        <p:spPr/>
        <p:txBody>
          <a:bodyPr/>
          <a:lstStyle/>
          <a:p>
            <a:pPr eaLnBrk="1" hangingPunct="1"/>
            <a:endParaRPr lang="sk-SK" sz="1800"/>
          </a:p>
          <a:p>
            <a:pPr eaLnBrk="1" hangingPunct="1">
              <a:buFontTx/>
              <a:buNone/>
            </a:pPr>
            <a:endParaRPr lang="sk-SK" sz="1800"/>
          </a:p>
        </p:txBody>
      </p:sp>
      <p:sp>
        <p:nvSpPr>
          <p:cNvPr id="157871" name="Zástupný symbol čísla snímky 3"/>
          <p:cNvSpPr txBox="1">
            <a:spLocks noGrp="1"/>
          </p:cNvSpPr>
          <p:nvPr/>
        </p:nvSpPr>
        <p:spPr bwMode="auto">
          <a:xfrm>
            <a:off x="6453188" y="6324600"/>
            <a:ext cx="1905000" cy="269875"/>
          </a:xfrm>
          <a:prstGeom prst="rect">
            <a:avLst/>
          </a:prstGeom>
          <a:noFill/>
          <a:ln w="9525">
            <a:noFill/>
            <a:miter lim="800000"/>
            <a:headEnd/>
            <a:tailEnd/>
          </a:ln>
        </p:spPr>
        <p:txBody>
          <a:bodyPr lIns="0" tIns="0" rIns="0" bIns="0"/>
          <a:lstStyle/>
          <a:p>
            <a:pPr algn="r" eaLnBrk="0" hangingPunct="0"/>
            <a:fld id="{3155AB43-DA73-430D-9B08-1CA1E22AE153}" type="slidenum">
              <a:rPr lang="sk-SK" sz="1100">
                <a:solidFill>
                  <a:srgbClr val="000000"/>
                </a:solidFill>
                <a:cs typeface="MS PGothic"/>
              </a:rPr>
              <a:pPr algn="r" eaLnBrk="0" hangingPunct="0"/>
              <a:t>23</a:t>
            </a:fld>
            <a:endParaRPr lang="sk-SK" sz="1100">
              <a:solidFill>
                <a:srgbClr val="000000"/>
              </a:solidFill>
              <a:cs typeface="MS PGothic"/>
            </a:endParaRPr>
          </a:p>
        </p:txBody>
      </p:sp>
      <p:sp>
        <p:nvSpPr>
          <p:cNvPr id="157872" name="Rectangle 5"/>
          <p:cNvSpPr>
            <a:spLocks noChangeArrowheads="1"/>
          </p:cNvSpPr>
          <p:nvPr/>
        </p:nvSpPr>
        <p:spPr bwMode="auto">
          <a:xfrm>
            <a:off x="0" y="1698625"/>
            <a:ext cx="9144000" cy="0"/>
          </a:xfrm>
          <a:prstGeom prst="rect">
            <a:avLst/>
          </a:prstGeom>
          <a:noFill/>
          <a:ln w="9525">
            <a:noFill/>
            <a:miter lim="800000"/>
            <a:headEnd/>
            <a:tailEnd/>
          </a:ln>
        </p:spPr>
        <p:txBody>
          <a:bodyPr wrap="none" anchor="ctr">
            <a:spAutoFit/>
          </a:bodyPr>
          <a:lstStyle/>
          <a:p>
            <a:endParaRPr lang="en-US">
              <a:latin typeface="Times New Roman" pitchFamily="18" charset="0"/>
              <a:cs typeface="MS PGothic"/>
            </a:endParaRPr>
          </a:p>
        </p:txBody>
      </p:sp>
      <p:sp>
        <p:nvSpPr>
          <p:cNvPr id="157879" name="Rectangle 49"/>
          <p:cNvSpPr>
            <a:spLocks noChangeArrowheads="1"/>
          </p:cNvSpPr>
          <p:nvPr/>
        </p:nvSpPr>
        <p:spPr bwMode="auto">
          <a:xfrm>
            <a:off x="0" y="1408113"/>
            <a:ext cx="9144000" cy="0"/>
          </a:xfrm>
          <a:prstGeom prst="rect">
            <a:avLst/>
          </a:prstGeom>
          <a:noFill/>
          <a:ln w="9525">
            <a:noFill/>
            <a:miter lim="800000"/>
            <a:headEnd/>
            <a:tailEnd/>
          </a:ln>
        </p:spPr>
        <p:txBody>
          <a:bodyPr wrap="none" anchor="ctr">
            <a:spAutoFit/>
          </a:bodyPr>
          <a:lstStyle/>
          <a:p>
            <a:endParaRPr lang="en-US">
              <a:latin typeface="Times New Roman" pitchFamily="18" charset="0"/>
              <a:cs typeface="MS PGothic"/>
            </a:endParaRPr>
          </a:p>
        </p:txBody>
      </p:sp>
      <p:sp>
        <p:nvSpPr>
          <p:cNvPr id="157880" name="Rectangle 53"/>
          <p:cNvSpPr>
            <a:spLocks noChangeArrowheads="1"/>
          </p:cNvSpPr>
          <p:nvPr/>
        </p:nvSpPr>
        <p:spPr bwMode="auto">
          <a:xfrm>
            <a:off x="0" y="1408113"/>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157881" name="Rectangle 56"/>
          <p:cNvSpPr>
            <a:spLocks noChangeArrowheads="1"/>
          </p:cNvSpPr>
          <p:nvPr/>
        </p:nvSpPr>
        <p:spPr bwMode="auto">
          <a:xfrm>
            <a:off x="0" y="1408113"/>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157882" name="Rectangle 59"/>
          <p:cNvSpPr>
            <a:spLocks noChangeArrowheads="1"/>
          </p:cNvSpPr>
          <p:nvPr/>
        </p:nvSpPr>
        <p:spPr bwMode="auto">
          <a:xfrm>
            <a:off x="0" y="1408113"/>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157883" name="Rectangle 62"/>
          <p:cNvSpPr>
            <a:spLocks noChangeArrowheads="1"/>
          </p:cNvSpPr>
          <p:nvPr/>
        </p:nvSpPr>
        <p:spPr bwMode="auto">
          <a:xfrm>
            <a:off x="0" y="1408113"/>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157884" name="Rectangle 65"/>
          <p:cNvSpPr>
            <a:spLocks noChangeArrowheads="1"/>
          </p:cNvSpPr>
          <p:nvPr/>
        </p:nvSpPr>
        <p:spPr bwMode="auto">
          <a:xfrm>
            <a:off x="0" y="1408113"/>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157885" name="Rectangle 68"/>
          <p:cNvSpPr>
            <a:spLocks noChangeArrowheads="1"/>
          </p:cNvSpPr>
          <p:nvPr/>
        </p:nvSpPr>
        <p:spPr bwMode="auto">
          <a:xfrm>
            <a:off x="0" y="1408113"/>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157886" name="Rectangle 71"/>
          <p:cNvSpPr>
            <a:spLocks noChangeArrowheads="1"/>
          </p:cNvSpPr>
          <p:nvPr/>
        </p:nvSpPr>
        <p:spPr bwMode="auto">
          <a:xfrm>
            <a:off x="0" y="1408113"/>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157887" name="Rectangle 74"/>
          <p:cNvSpPr>
            <a:spLocks noChangeArrowheads="1"/>
          </p:cNvSpPr>
          <p:nvPr/>
        </p:nvSpPr>
        <p:spPr bwMode="auto">
          <a:xfrm>
            <a:off x="0" y="1408113"/>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157920" name="Rectangle 169"/>
          <p:cNvSpPr>
            <a:spLocks noChangeArrowheads="1"/>
          </p:cNvSpPr>
          <p:nvPr/>
        </p:nvSpPr>
        <p:spPr bwMode="auto">
          <a:xfrm>
            <a:off x="0" y="5449888"/>
            <a:ext cx="9144000" cy="0"/>
          </a:xfrm>
          <a:prstGeom prst="rect">
            <a:avLst/>
          </a:prstGeom>
          <a:noFill/>
          <a:ln w="9525">
            <a:noFill/>
            <a:miter lim="800000"/>
            <a:headEnd/>
            <a:tailEnd/>
          </a:ln>
        </p:spPr>
        <p:txBody>
          <a:bodyPr wrap="none" anchor="ctr">
            <a:spAutoFit/>
          </a:bodyPr>
          <a:lstStyle/>
          <a:p>
            <a:endParaRPr lang="en-US">
              <a:latin typeface="Times New Roman" pitchFamily="18" charset="0"/>
              <a:cs typeface="MS PGothic"/>
            </a:endParaRPr>
          </a:p>
        </p:txBody>
      </p:sp>
      <p:pic>
        <p:nvPicPr>
          <p:cNvPr id="25" name="Obrázok 24"/>
          <p:cNvPicPr/>
          <p:nvPr/>
        </p:nvPicPr>
        <p:blipFill>
          <a:blip r:embed="rId2" cstate="print"/>
          <a:srcRect l="25785" t="8995" r="23107" b="4762"/>
          <a:stretch>
            <a:fillRect/>
          </a:stretch>
        </p:blipFill>
        <p:spPr bwMode="auto">
          <a:xfrm>
            <a:off x="1981200" y="1295399"/>
            <a:ext cx="5224463" cy="5257801"/>
          </a:xfrm>
          <a:prstGeom prst="rect">
            <a:avLst/>
          </a:prstGeom>
          <a:noFill/>
          <a:ln w="9525">
            <a:noFill/>
            <a:miter lim="800000"/>
            <a:headEnd/>
            <a:tailEnd/>
          </a:ln>
        </p:spPr>
      </p:pic>
      <p:pic>
        <p:nvPicPr>
          <p:cNvPr id="17" name="Obrázok 16">
            <a:extLst>
              <a:ext uri="{FF2B5EF4-FFF2-40B4-BE49-F238E27FC236}">
                <a16:creationId xmlns:a16="http://schemas.microsoft.com/office/drawing/2014/main" id="{07866AC4-8438-4F63-889F-5D92AF261980}"/>
              </a:ext>
            </a:extLst>
          </p:cNvPr>
          <p:cNvPicPr/>
          <p:nvPr/>
        </p:nvPicPr>
        <p:blipFill rotWithShape="1">
          <a:blip r:embed="rId3"/>
          <a:srcRect l="70903" t="12050" r="13791" b="81922"/>
          <a:stretch/>
        </p:blipFill>
        <p:spPr bwMode="auto">
          <a:xfrm>
            <a:off x="5943600" y="79023"/>
            <a:ext cx="2895600" cy="606777"/>
          </a:xfrm>
          <a:prstGeom prst="rect">
            <a:avLst/>
          </a:prstGeom>
          <a:ln>
            <a:noFill/>
          </a:ln>
          <a:extLst>
            <a:ext uri="{53640926-AAD7-44D8-BBD7-CCE9431645EC}">
              <a14:shadowObscured xmlns:a14="http://schemas.microsoft.com/office/drawing/2010/main"/>
            </a:ext>
          </a:extLst>
        </p:spPr>
      </p:pic>
    </p:spTree>
  </p:cSld>
  <p:clrMapOvr>
    <a:masterClrMapping/>
  </p:clrMapOvr>
  <p:transition>
    <p:blinds/>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2"/>
          <p:cNvSpPr>
            <a:spLocks noChangeArrowheads="1"/>
          </p:cNvSpPr>
          <p:nvPr/>
        </p:nvSpPr>
        <p:spPr bwMode="auto">
          <a:xfrm>
            <a:off x="1447800" y="292100"/>
            <a:ext cx="7045325" cy="1146175"/>
          </a:xfrm>
          <a:prstGeom prst="rect">
            <a:avLst/>
          </a:prstGeom>
          <a:noFill/>
          <a:ln w="9525">
            <a:noFill/>
            <a:miter lim="800000"/>
            <a:headEnd/>
            <a:tailEnd/>
          </a:ln>
        </p:spPr>
        <p:txBody>
          <a:bodyPr/>
          <a:lstStyle/>
          <a:p>
            <a:pPr algn="ctr" eaLnBrk="0" hangingPunct="0"/>
            <a:endParaRPr lang="en-US" sz="2000">
              <a:cs typeface="MS PGothic"/>
            </a:endParaRPr>
          </a:p>
        </p:txBody>
      </p:sp>
      <p:sp>
        <p:nvSpPr>
          <p:cNvPr id="347138" name="Rectangle 3"/>
          <p:cNvSpPr>
            <a:spLocks noChangeArrowheads="1"/>
          </p:cNvSpPr>
          <p:nvPr/>
        </p:nvSpPr>
        <p:spPr bwMode="auto">
          <a:xfrm>
            <a:off x="2209800" y="1676400"/>
            <a:ext cx="6403975" cy="4422775"/>
          </a:xfrm>
          <a:prstGeom prst="rect">
            <a:avLst/>
          </a:prstGeom>
          <a:noFill/>
          <a:ln w="9525">
            <a:noFill/>
            <a:miter lim="800000"/>
            <a:headEnd/>
            <a:tailEnd/>
          </a:ln>
        </p:spPr>
        <p:txBody>
          <a:bodyPr/>
          <a:lstStyle/>
          <a:p>
            <a:pPr algn="ctr" eaLnBrk="0" hangingPunct="0"/>
            <a:endParaRPr lang="en-US" sz="2000">
              <a:cs typeface="MS PGothic"/>
            </a:endParaRPr>
          </a:p>
        </p:txBody>
      </p:sp>
      <p:sp>
        <p:nvSpPr>
          <p:cNvPr id="347139" name="Rectangle 4"/>
          <p:cNvSpPr>
            <a:spLocks noChangeArrowheads="1"/>
          </p:cNvSpPr>
          <p:nvPr/>
        </p:nvSpPr>
        <p:spPr bwMode="auto">
          <a:xfrm>
            <a:off x="1524000" y="0"/>
            <a:ext cx="6858000" cy="762000"/>
          </a:xfrm>
          <a:prstGeom prst="rect">
            <a:avLst/>
          </a:prstGeom>
          <a:noFill/>
          <a:ln w="9525">
            <a:noFill/>
            <a:miter lim="800000"/>
            <a:headEnd/>
            <a:tailEnd/>
          </a:ln>
        </p:spPr>
        <p:txBody>
          <a:bodyPr anchor="b"/>
          <a:lstStyle/>
          <a:p>
            <a:pPr algn="ctr"/>
            <a:endParaRPr lang="en-US" sz="2400" b="1">
              <a:solidFill>
                <a:srgbClr val="B50026"/>
              </a:solidFill>
              <a:cs typeface="MS PGothic"/>
            </a:endParaRPr>
          </a:p>
        </p:txBody>
      </p:sp>
      <p:sp>
        <p:nvSpPr>
          <p:cNvPr id="347140" name="Rectangle 5"/>
          <p:cNvSpPr>
            <a:spLocks noChangeArrowheads="1"/>
          </p:cNvSpPr>
          <p:nvPr/>
        </p:nvSpPr>
        <p:spPr bwMode="auto">
          <a:xfrm>
            <a:off x="3028950" y="2271713"/>
            <a:ext cx="9144000" cy="0"/>
          </a:xfrm>
          <a:prstGeom prst="rect">
            <a:avLst/>
          </a:prstGeom>
          <a:noFill/>
          <a:ln w="9525">
            <a:noFill/>
            <a:miter lim="800000"/>
            <a:headEnd/>
            <a:tailEnd/>
          </a:ln>
        </p:spPr>
        <p:txBody>
          <a:bodyPr>
            <a:spAutoFit/>
          </a:bodyPr>
          <a:lstStyle/>
          <a:p>
            <a:pPr algn="ctr" eaLnBrk="0" hangingPunct="0"/>
            <a:endParaRPr lang="en-US" sz="2000">
              <a:cs typeface="MS PGothic"/>
            </a:endParaRPr>
          </a:p>
        </p:txBody>
      </p:sp>
      <p:sp>
        <p:nvSpPr>
          <p:cNvPr id="347141" name="Rectangle 6"/>
          <p:cNvSpPr>
            <a:spLocks noChangeArrowheads="1"/>
          </p:cNvSpPr>
          <p:nvPr/>
        </p:nvSpPr>
        <p:spPr bwMode="auto">
          <a:xfrm>
            <a:off x="971550" y="-171450"/>
            <a:ext cx="7697788" cy="762000"/>
          </a:xfrm>
          <a:prstGeom prst="rect">
            <a:avLst/>
          </a:prstGeom>
          <a:noFill/>
          <a:ln w="9525">
            <a:noFill/>
            <a:miter lim="800000"/>
            <a:headEnd/>
            <a:tailEnd/>
          </a:ln>
        </p:spPr>
        <p:txBody>
          <a:bodyPr anchor="b"/>
          <a:lstStyle/>
          <a:p>
            <a:pPr algn="ctr"/>
            <a:endParaRPr lang="en-US" sz="2800" b="1">
              <a:solidFill>
                <a:srgbClr val="B50026"/>
              </a:solidFill>
              <a:cs typeface="MS PGothic"/>
            </a:endParaRPr>
          </a:p>
        </p:txBody>
      </p:sp>
      <p:sp>
        <p:nvSpPr>
          <p:cNvPr id="347142" name="Text Box 7"/>
          <p:cNvSpPr txBox="1">
            <a:spLocks noChangeArrowheads="1"/>
          </p:cNvSpPr>
          <p:nvPr/>
        </p:nvSpPr>
        <p:spPr bwMode="auto">
          <a:xfrm>
            <a:off x="0" y="549275"/>
            <a:ext cx="9144000" cy="274638"/>
          </a:xfrm>
          <a:prstGeom prst="rect">
            <a:avLst/>
          </a:prstGeom>
          <a:noFill/>
          <a:ln w="9525">
            <a:noFill/>
            <a:miter lim="800000"/>
            <a:headEnd/>
            <a:tailEnd/>
          </a:ln>
        </p:spPr>
        <p:txBody>
          <a:bodyPr>
            <a:spAutoFit/>
          </a:bodyPr>
          <a:lstStyle/>
          <a:p>
            <a:pPr marL="449263" lvl="2">
              <a:buFontTx/>
              <a:buChar char="•"/>
            </a:pPr>
            <a:endParaRPr lang="en-US" sz="1200">
              <a:cs typeface="MS PGothic"/>
            </a:endParaRPr>
          </a:p>
        </p:txBody>
      </p:sp>
      <p:sp>
        <p:nvSpPr>
          <p:cNvPr id="347143" name="Rectangle 8"/>
          <p:cNvSpPr>
            <a:spLocks noChangeArrowheads="1"/>
          </p:cNvSpPr>
          <p:nvPr/>
        </p:nvSpPr>
        <p:spPr bwMode="auto">
          <a:xfrm>
            <a:off x="0" y="1700213"/>
            <a:ext cx="9074150" cy="293687"/>
          </a:xfrm>
          <a:prstGeom prst="rect">
            <a:avLst/>
          </a:prstGeom>
          <a:noFill/>
          <a:ln w="9525">
            <a:noFill/>
            <a:miter lim="800000"/>
            <a:headEnd/>
            <a:tailEnd/>
          </a:ln>
        </p:spPr>
        <p:txBody>
          <a:bodyPr>
            <a:spAutoFit/>
          </a:bodyPr>
          <a:lstStyle/>
          <a:p>
            <a:pPr marL="3176588" lvl="4" indent="-457200">
              <a:lnSpc>
                <a:spcPct val="95000"/>
              </a:lnSpc>
              <a:tabLst>
                <a:tab pos="1074738" algn="l"/>
              </a:tabLst>
            </a:pPr>
            <a:endParaRPr lang="cs-CZ" sz="1400">
              <a:cs typeface="MS PGothic"/>
            </a:endParaRPr>
          </a:p>
        </p:txBody>
      </p:sp>
      <p:sp>
        <p:nvSpPr>
          <p:cNvPr id="347144" name="Rectangle 9"/>
          <p:cNvSpPr>
            <a:spLocks noChangeArrowheads="1"/>
          </p:cNvSpPr>
          <p:nvPr/>
        </p:nvSpPr>
        <p:spPr bwMode="auto">
          <a:xfrm>
            <a:off x="152400" y="598488"/>
            <a:ext cx="5697538" cy="620712"/>
          </a:xfrm>
          <a:prstGeom prst="rect">
            <a:avLst/>
          </a:prstGeom>
          <a:noFill/>
          <a:ln w="9525">
            <a:noFill/>
            <a:miter lim="800000"/>
            <a:headEnd/>
            <a:tailEnd/>
          </a:ln>
        </p:spPr>
        <p:txBody>
          <a:bodyPr anchor="b"/>
          <a:lstStyle/>
          <a:p>
            <a:pPr algn="ctr"/>
            <a:endParaRPr lang="fr-FR" dirty="0">
              <a:solidFill>
                <a:schemeClr val="tx2"/>
              </a:solidFill>
              <a:cs typeface="MS PGothic"/>
            </a:endParaRPr>
          </a:p>
        </p:txBody>
      </p:sp>
      <p:sp>
        <p:nvSpPr>
          <p:cNvPr id="347145" name="Rectangle 10"/>
          <p:cNvSpPr>
            <a:spLocks noChangeArrowheads="1"/>
          </p:cNvSpPr>
          <p:nvPr/>
        </p:nvSpPr>
        <p:spPr bwMode="auto">
          <a:xfrm>
            <a:off x="457201" y="476250"/>
            <a:ext cx="8140700" cy="620713"/>
          </a:xfrm>
          <a:prstGeom prst="rect">
            <a:avLst/>
          </a:prstGeom>
          <a:noFill/>
          <a:ln w="9525">
            <a:noFill/>
            <a:miter lim="800000"/>
            <a:headEnd/>
            <a:tailEnd/>
          </a:ln>
        </p:spPr>
        <p:txBody>
          <a:bodyPr anchor="b"/>
          <a:lstStyle/>
          <a:p>
            <a:pPr algn="ctr"/>
            <a:endParaRPr lang="cs-CZ" sz="2400" b="1" i="1" u="sng">
              <a:cs typeface="MS PGothic"/>
            </a:endParaRPr>
          </a:p>
        </p:txBody>
      </p:sp>
      <p:sp>
        <p:nvSpPr>
          <p:cNvPr id="347146" name="Rectangle 11"/>
          <p:cNvSpPr>
            <a:spLocks noChangeArrowheads="1"/>
          </p:cNvSpPr>
          <p:nvPr/>
        </p:nvSpPr>
        <p:spPr bwMode="auto">
          <a:xfrm>
            <a:off x="-366713" y="6565900"/>
            <a:ext cx="3886201" cy="292100"/>
          </a:xfrm>
          <a:prstGeom prst="rect">
            <a:avLst/>
          </a:prstGeom>
          <a:noFill/>
          <a:ln w="9525">
            <a:noFill/>
            <a:miter lim="800000"/>
            <a:headEnd/>
            <a:tailEnd/>
          </a:ln>
        </p:spPr>
        <p:txBody>
          <a:bodyPr lIns="0" tIns="48845" rIns="97689" bIns="48845"/>
          <a:lstStyle/>
          <a:p>
            <a:pPr defTabSz="977900"/>
            <a:endParaRPr lang="fr-FR" sz="1100">
              <a:solidFill>
                <a:srgbClr val="9C1F2E"/>
              </a:solidFill>
              <a:cs typeface="MS PGothic"/>
            </a:endParaRPr>
          </a:p>
        </p:txBody>
      </p:sp>
      <p:sp>
        <p:nvSpPr>
          <p:cNvPr id="347147" name="Rectangle 12"/>
          <p:cNvSpPr>
            <a:spLocks noChangeArrowheads="1"/>
          </p:cNvSpPr>
          <p:nvPr/>
        </p:nvSpPr>
        <p:spPr bwMode="auto">
          <a:xfrm>
            <a:off x="468313" y="908050"/>
            <a:ext cx="8135937" cy="2108200"/>
          </a:xfrm>
          <a:prstGeom prst="rect">
            <a:avLst/>
          </a:prstGeom>
          <a:noFill/>
          <a:ln w="9525" algn="ctr">
            <a:noFill/>
            <a:miter lim="800000"/>
            <a:headEnd/>
            <a:tailEnd/>
          </a:ln>
        </p:spPr>
        <p:txBody>
          <a:bodyPr>
            <a:spAutoFit/>
          </a:bodyPr>
          <a:lstStyle/>
          <a:p>
            <a:pPr marL="457200" indent="-457200">
              <a:tabLst>
                <a:tab pos="2511425" algn="l"/>
                <a:tab pos="3584575" algn="l"/>
              </a:tabLst>
            </a:pPr>
            <a:endParaRPr lang="sk-SK" sz="1600" b="1" dirty="0">
              <a:cs typeface="MS PGothic"/>
            </a:endParaRPr>
          </a:p>
          <a:p>
            <a:pPr marL="457200" indent="-457200">
              <a:tabLst>
                <a:tab pos="2511425" algn="l"/>
                <a:tab pos="3584575" algn="l"/>
              </a:tabLst>
            </a:pPr>
            <a:r>
              <a:rPr lang="sk-SK" sz="1600" b="1" dirty="0">
                <a:solidFill>
                  <a:srgbClr val="0000CC"/>
                </a:solidFill>
                <a:cs typeface="MS PGothic"/>
              </a:rPr>
              <a:t>Nebezpečenstvo prejdenia dopravným prostriedkom</a:t>
            </a:r>
          </a:p>
          <a:p>
            <a:pPr marL="457200" indent="-457200">
              <a:buFontTx/>
              <a:buChar char="-"/>
              <a:tabLst>
                <a:tab pos="2511425" algn="l"/>
                <a:tab pos="3584575" algn="l"/>
              </a:tabLst>
            </a:pPr>
            <a:endParaRPr lang="fr-FR" sz="1600" b="1" dirty="0">
              <a:cs typeface="MS PGothic"/>
            </a:endParaRPr>
          </a:p>
          <a:p>
            <a:pPr marL="457200" indent="-457200">
              <a:tabLst>
                <a:tab pos="2511425" algn="l"/>
                <a:tab pos="3584575" algn="l"/>
              </a:tabLst>
            </a:pPr>
            <a:r>
              <a:rPr lang="sk-SK" sz="1600" b="1" dirty="0">
                <a:cs typeface="MS PGothic"/>
                <a:sym typeface="Wingdings" pitchFamily="2" charset="2"/>
              </a:rPr>
              <a:t>	</a:t>
            </a:r>
            <a:r>
              <a:rPr lang="sk-SK" sz="1600" b="1" i="1" dirty="0">
                <a:cs typeface="MS PGothic"/>
                <a:sym typeface="Wingdings" pitchFamily="2" charset="2"/>
              </a:rPr>
              <a:t>	    </a:t>
            </a:r>
            <a:r>
              <a:rPr lang="fr-FR" sz="1600" b="1" i="1" dirty="0">
                <a:solidFill>
                  <a:srgbClr val="0000CC"/>
                </a:solidFill>
                <a:cs typeface="MS PGothic"/>
                <a:sym typeface="Wingdings" pitchFamily="2" charset="2"/>
              </a:rPr>
              <a:t> </a:t>
            </a:r>
            <a:r>
              <a:rPr lang="sk-SK" sz="1600" b="1" i="1" dirty="0">
                <a:solidFill>
                  <a:srgbClr val="0000CC"/>
                </a:solidFill>
                <a:cs typeface="MS PGothic"/>
                <a:sym typeface="Wingdings" pitchFamily="2" charset="2"/>
              </a:rPr>
              <a:t>  priestor nakládky/vykládky materiálu</a:t>
            </a:r>
            <a:endParaRPr lang="fr-FR" sz="1600" b="1" i="1" dirty="0">
              <a:solidFill>
                <a:srgbClr val="0000CC"/>
              </a:solidFill>
              <a:cs typeface="MS PGothic"/>
            </a:endParaRPr>
          </a:p>
          <a:p>
            <a:pPr marL="457200" indent="-457200">
              <a:tabLst>
                <a:tab pos="2511425" algn="l"/>
                <a:tab pos="3584575" algn="l"/>
              </a:tabLst>
            </a:pPr>
            <a:r>
              <a:rPr lang="sk-SK" sz="1600" b="1" i="1" dirty="0">
                <a:solidFill>
                  <a:srgbClr val="0000CC"/>
                </a:solidFill>
                <a:cs typeface="MS PGothic"/>
                <a:sym typeface="Wingdings" pitchFamily="2" charset="2"/>
              </a:rPr>
              <a:t>		    </a:t>
            </a:r>
            <a:r>
              <a:rPr lang="fr-FR" sz="1600" b="1" i="1" dirty="0">
                <a:solidFill>
                  <a:srgbClr val="0000CC"/>
                </a:solidFill>
                <a:cs typeface="MS PGothic"/>
                <a:sym typeface="Wingdings" pitchFamily="2" charset="2"/>
              </a:rPr>
              <a:t> </a:t>
            </a:r>
            <a:r>
              <a:rPr lang="sk-SK" sz="1600" b="1" i="1" dirty="0">
                <a:solidFill>
                  <a:srgbClr val="0000CC"/>
                </a:solidFill>
                <a:cs typeface="MS PGothic"/>
                <a:sym typeface="Wingdings" pitchFamily="2" charset="2"/>
              </a:rPr>
              <a:t> </a:t>
            </a:r>
            <a:r>
              <a:rPr lang="fr-FR" sz="1600" b="1" i="1" dirty="0">
                <a:solidFill>
                  <a:srgbClr val="0000CC"/>
                </a:solidFill>
                <a:cs typeface="MS PGothic"/>
                <a:sym typeface="Wingdings" pitchFamily="2" charset="2"/>
              </a:rPr>
              <a:t> </a:t>
            </a:r>
            <a:r>
              <a:rPr lang="sk-SK" sz="1600" b="1" i="1" dirty="0">
                <a:solidFill>
                  <a:srgbClr val="0000CC"/>
                </a:solidFill>
                <a:cs typeface="MS PGothic"/>
                <a:sym typeface="Wingdings" pitchFamily="2" charset="2"/>
              </a:rPr>
              <a:t>manipulačné uličky/cesty pre VZV</a:t>
            </a:r>
          </a:p>
          <a:p>
            <a:pPr marL="457200" indent="-457200">
              <a:tabLst>
                <a:tab pos="2511425" algn="l"/>
                <a:tab pos="3584575" algn="l"/>
              </a:tabLst>
            </a:pPr>
            <a:r>
              <a:rPr lang="sk-SK" sz="1600" b="1" i="1" dirty="0">
                <a:solidFill>
                  <a:srgbClr val="0000CC"/>
                </a:solidFill>
                <a:cs typeface="MS PGothic"/>
                <a:sym typeface="Wingdings" pitchFamily="2" charset="2"/>
              </a:rPr>
              <a:t> 		    </a:t>
            </a:r>
            <a:r>
              <a:rPr lang="fr-FR" sz="1600" b="1" i="1" dirty="0">
                <a:solidFill>
                  <a:srgbClr val="0000CC"/>
                </a:solidFill>
                <a:cs typeface="MS PGothic"/>
                <a:sym typeface="Wingdings" pitchFamily="2" charset="2"/>
              </a:rPr>
              <a:t>  </a:t>
            </a:r>
            <a:r>
              <a:rPr lang="sk-SK" sz="1600" b="1" i="1" dirty="0">
                <a:solidFill>
                  <a:srgbClr val="0000CC"/>
                </a:solidFill>
                <a:cs typeface="MS PGothic"/>
                <a:sym typeface="Wingdings" pitchFamily="2" charset="2"/>
              </a:rPr>
              <a:t> priestory balenia-odoberanie materiálu VZV</a:t>
            </a:r>
            <a:endParaRPr lang="fr-FR" sz="1600" b="1" i="1" dirty="0">
              <a:solidFill>
                <a:srgbClr val="0000CC"/>
              </a:solidFill>
              <a:cs typeface="MS PGothic"/>
            </a:endParaRPr>
          </a:p>
          <a:p>
            <a:pPr marL="457200" indent="-457200">
              <a:tabLst>
                <a:tab pos="2511425" algn="l"/>
                <a:tab pos="3584575" algn="l"/>
              </a:tabLst>
            </a:pPr>
            <a:r>
              <a:rPr lang="sk-SK" sz="1600" b="1" i="1" dirty="0">
                <a:solidFill>
                  <a:srgbClr val="0000CC"/>
                </a:solidFill>
                <a:cs typeface="MS PGothic"/>
                <a:sym typeface="Wingdings" pitchFamily="2" charset="2"/>
              </a:rPr>
              <a:t>		    </a:t>
            </a:r>
            <a:r>
              <a:rPr lang="fr-FR" sz="1600" b="1" i="1" dirty="0">
                <a:solidFill>
                  <a:srgbClr val="0000CC"/>
                </a:solidFill>
                <a:cs typeface="MS PGothic"/>
                <a:sym typeface="Wingdings" pitchFamily="2" charset="2"/>
              </a:rPr>
              <a:t>  </a:t>
            </a:r>
            <a:r>
              <a:rPr lang="sk-SK" sz="1600" b="1" i="1" dirty="0">
                <a:solidFill>
                  <a:srgbClr val="0000CC"/>
                </a:solidFill>
                <a:cs typeface="MS PGothic"/>
                <a:sym typeface="Wingdings" pitchFamily="2" charset="2"/>
              </a:rPr>
              <a:t> železničná doprava</a:t>
            </a:r>
            <a:r>
              <a:rPr lang="sk-SK" sz="1600" b="1" dirty="0">
                <a:solidFill>
                  <a:srgbClr val="0000CC"/>
                </a:solidFill>
                <a:cs typeface="MS PGothic"/>
                <a:sym typeface="Wingdings" pitchFamily="2" charset="2"/>
              </a:rPr>
              <a:t>	</a:t>
            </a:r>
            <a:r>
              <a:rPr lang="sk-SK" b="1" dirty="0">
                <a:solidFill>
                  <a:srgbClr val="0000CC"/>
                </a:solidFill>
                <a:cs typeface="MS PGothic"/>
                <a:sym typeface="Wingdings" pitchFamily="2" charset="2"/>
              </a:rPr>
              <a:t>	      		     	</a:t>
            </a:r>
            <a:endParaRPr lang="fr-FR" b="1" dirty="0">
              <a:solidFill>
                <a:srgbClr val="0000CC"/>
              </a:solidFill>
              <a:cs typeface="MS PGothic"/>
              <a:sym typeface="Wingdings" pitchFamily="2" charset="2"/>
            </a:endParaRPr>
          </a:p>
        </p:txBody>
      </p:sp>
      <p:pic>
        <p:nvPicPr>
          <p:cNvPr id="347148" name="Picture 15" descr="P1050276"/>
          <p:cNvPicPr>
            <a:picLocks noChangeAspect="1" noChangeArrowheads="1"/>
          </p:cNvPicPr>
          <p:nvPr/>
        </p:nvPicPr>
        <p:blipFill>
          <a:blip r:embed="rId3" cstate="print"/>
          <a:srcRect/>
          <a:stretch>
            <a:fillRect/>
          </a:stretch>
        </p:blipFill>
        <p:spPr bwMode="auto">
          <a:xfrm>
            <a:off x="914400" y="3276600"/>
            <a:ext cx="3810000" cy="2844800"/>
          </a:xfrm>
          <a:prstGeom prst="rect">
            <a:avLst/>
          </a:prstGeom>
          <a:noFill/>
          <a:ln w="9525">
            <a:noFill/>
            <a:miter lim="800000"/>
            <a:headEnd/>
            <a:tailEnd/>
          </a:ln>
        </p:spPr>
      </p:pic>
      <p:pic>
        <p:nvPicPr>
          <p:cNvPr id="347149" name="Picture 14" descr="DSC01798"/>
          <p:cNvPicPr>
            <a:picLocks noChangeAspect="1" noChangeArrowheads="1"/>
          </p:cNvPicPr>
          <p:nvPr/>
        </p:nvPicPr>
        <p:blipFill>
          <a:blip r:embed="rId4" cstate="print"/>
          <a:srcRect/>
          <a:stretch>
            <a:fillRect/>
          </a:stretch>
        </p:blipFill>
        <p:spPr bwMode="auto">
          <a:xfrm>
            <a:off x="5029200" y="2819400"/>
            <a:ext cx="2819400" cy="3759200"/>
          </a:xfrm>
          <a:prstGeom prst="rect">
            <a:avLst/>
          </a:prstGeom>
          <a:noFill/>
          <a:ln w="9525">
            <a:noFill/>
            <a:miter lim="800000"/>
            <a:headEnd/>
            <a:tailEnd/>
          </a:ln>
        </p:spPr>
      </p:pic>
      <p:sp>
        <p:nvSpPr>
          <p:cNvPr id="15" name="Rectangle 9"/>
          <p:cNvSpPr>
            <a:spLocks noChangeArrowheads="1"/>
          </p:cNvSpPr>
          <p:nvPr/>
        </p:nvSpPr>
        <p:spPr bwMode="auto">
          <a:xfrm>
            <a:off x="152400" y="598488"/>
            <a:ext cx="6096000" cy="620712"/>
          </a:xfrm>
          <a:prstGeom prst="rect">
            <a:avLst/>
          </a:prstGeom>
          <a:noFill/>
          <a:ln w="9525">
            <a:noFill/>
            <a:miter lim="800000"/>
            <a:headEnd/>
            <a:tailEnd/>
          </a:ln>
        </p:spPr>
        <p:txBody>
          <a:bodyPr anchor="b"/>
          <a:lstStyle/>
          <a:p>
            <a:pPr algn="ctr"/>
            <a:r>
              <a:rPr lang="sk-SK" sz="2000" dirty="0">
                <a:solidFill>
                  <a:schemeClr val="tx2"/>
                </a:solidFill>
                <a:cs typeface="MS PGothic"/>
              </a:rPr>
              <a:t>Najzávažnejšie zostatkové riziká a nebezpečenstvá</a:t>
            </a:r>
            <a:br>
              <a:rPr lang="sk-SK" dirty="0">
                <a:solidFill>
                  <a:schemeClr val="tx2"/>
                </a:solidFill>
                <a:cs typeface="MS PGothic"/>
              </a:rPr>
            </a:br>
            <a:endParaRPr lang="fr-FR" dirty="0">
              <a:solidFill>
                <a:schemeClr val="tx2"/>
              </a:solidFill>
              <a:cs typeface="MS PGothic"/>
            </a:endParaRPr>
          </a:p>
        </p:txBody>
      </p:sp>
      <p:pic>
        <p:nvPicPr>
          <p:cNvPr id="16" name="Obrázok 15">
            <a:extLst>
              <a:ext uri="{FF2B5EF4-FFF2-40B4-BE49-F238E27FC236}">
                <a16:creationId xmlns:a16="http://schemas.microsoft.com/office/drawing/2014/main" id="{BF306507-AF78-4107-A90F-9AC4D69E8B24}"/>
              </a:ext>
            </a:extLst>
          </p:cNvPr>
          <p:cNvPicPr/>
          <p:nvPr/>
        </p:nvPicPr>
        <p:blipFill rotWithShape="1">
          <a:blip r:embed="rId5"/>
          <a:srcRect l="70903" t="12050" r="13791" b="81922"/>
          <a:stretch/>
        </p:blipFill>
        <p:spPr bwMode="auto">
          <a:xfrm>
            <a:off x="5943600" y="79023"/>
            <a:ext cx="2895600" cy="606777"/>
          </a:xfrm>
          <a:prstGeom prst="rect">
            <a:avLst/>
          </a:prstGeom>
          <a:ln>
            <a:noFill/>
          </a:ln>
          <a:extLst>
            <a:ext uri="{53640926-AAD7-44D8-BBD7-CCE9431645EC}">
              <a14:shadowObscured xmlns:a14="http://schemas.microsoft.com/office/drawing/2010/main"/>
            </a:ext>
          </a:extLst>
        </p:spPr>
      </p:pic>
    </p:spTree>
  </p:cSld>
  <p:clrMapOvr>
    <a:masterClrMapping/>
  </p:clrMapOvr>
  <p:transition>
    <p:blinds/>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2"/>
          <p:cNvSpPr>
            <a:spLocks noChangeArrowheads="1"/>
          </p:cNvSpPr>
          <p:nvPr/>
        </p:nvSpPr>
        <p:spPr bwMode="auto">
          <a:xfrm>
            <a:off x="1447800" y="292100"/>
            <a:ext cx="7045325" cy="1146175"/>
          </a:xfrm>
          <a:prstGeom prst="rect">
            <a:avLst/>
          </a:prstGeom>
          <a:noFill/>
          <a:ln w="9525">
            <a:noFill/>
            <a:miter lim="800000"/>
            <a:headEnd/>
            <a:tailEnd/>
          </a:ln>
        </p:spPr>
        <p:txBody>
          <a:bodyPr/>
          <a:lstStyle/>
          <a:p>
            <a:pPr algn="ctr" eaLnBrk="0" hangingPunct="0"/>
            <a:endParaRPr lang="en-US" sz="2000">
              <a:cs typeface="MS PGothic"/>
            </a:endParaRPr>
          </a:p>
        </p:txBody>
      </p:sp>
      <p:sp>
        <p:nvSpPr>
          <p:cNvPr id="349186" name="Rectangle 3"/>
          <p:cNvSpPr>
            <a:spLocks noChangeArrowheads="1"/>
          </p:cNvSpPr>
          <p:nvPr/>
        </p:nvSpPr>
        <p:spPr bwMode="auto">
          <a:xfrm>
            <a:off x="2209800" y="1676400"/>
            <a:ext cx="6403975" cy="4422775"/>
          </a:xfrm>
          <a:prstGeom prst="rect">
            <a:avLst/>
          </a:prstGeom>
          <a:noFill/>
          <a:ln w="9525">
            <a:noFill/>
            <a:miter lim="800000"/>
            <a:headEnd/>
            <a:tailEnd/>
          </a:ln>
        </p:spPr>
        <p:txBody>
          <a:bodyPr/>
          <a:lstStyle/>
          <a:p>
            <a:pPr algn="ctr" eaLnBrk="0" hangingPunct="0"/>
            <a:endParaRPr lang="en-US" sz="2000">
              <a:cs typeface="MS PGothic"/>
            </a:endParaRPr>
          </a:p>
        </p:txBody>
      </p:sp>
      <p:sp>
        <p:nvSpPr>
          <p:cNvPr id="349187" name="Rectangle 4"/>
          <p:cNvSpPr>
            <a:spLocks noChangeArrowheads="1"/>
          </p:cNvSpPr>
          <p:nvPr/>
        </p:nvSpPr>
        <p:spPr bwMode="auto">
          <a:xfrm>
            <a:off x="1524000" y="0"/>
            <a:ext cx="6858000" cy="762000"/>
          </a:xfrm>
          <a:prstGeom prst="rect">
            <a:avLst/>
          </a:prstGeom>
          <a:noFill/>
          <a:ln w="9525">
            <a:noFill/>
            <a:miter lim="800000"/>
            <a:headEnd/>
            <a:tailEnd/>
          </a:ln>
        </p:spPr>
        <p:txBody>
          <a:bodyPr anchor="b"/>
          <a:lstStyle/>
          <a:p>
            <a:pPr algn="ctr"/>
            <a:endParaRPr lang="en-US" sz="2400" b="1">
              <a:solidFill>
                <a:srgbClr val="B50026"/>
              </a:solidFill>
              <a:cs typeface="MS PGothic"/>
            </a:endParaRPr>
          </a:p>
        </p:txBody>
      </p:sp>
      <p:sp>
        <p:nvSpPr>
          <p:cNvPr id="349188" name="Rectangle 5"/>
          <p:cNvSpPr>
            <a:spLocks noChangeArrowheads="1"/>
          </p:cNvSpPr>
          <p:nvPr/>
        </p:nvSpPr>
        <p:spPr bwMode="auto">
          <a:xfrm>
            <a:off x="3028950" y="2271713"/>
            <a:ext cx="9144000" cy="0"/>
          </a:xfrm>
          <a:prstGeom prst="rect">
            <a:avLst/>
          </a:prstGeom>
          <a:noFill/>
          <a:ln w="9525">
            <a:noFill/>
            <a:miter lim="800000"/>
            <a:headEnd/>
            <a:tailEnd/>
          </a:ln>
        </p:spPr>
        <p:txBody>
          <a:bodyPr>
            <a:spAutoFit/>
          </a:bodyPr>
          <a:lstStyle/>
          <a:p>
            <a:pPr algn="ctr" eaLnBrk="0" hangingPunct="0"/>
            <a:endParaRPr lang="en-US" sz="2000">
              <a:cs typeface="MS PGothic"/>
            </a:endParaRPr>
          </a:p>
        </p:txBody>
      </p:sp>
      <p:sp>
        <p:nvSpPr>
          <p:cNvPr id="349189" name="Rectangle 6"/>
          <p:cNvSpPr>
            <a:spLocks noChangeArrowheads="1"/>
          </p:cNvSpPr>
          <p:nvPr/>
        </p:nvSpPr>
        <p:spPr bwMode="auto">
          <a:xfrm>
            <a:off x="971550" y="-171450"/>
            <a:ext cx="7697788" cy="762000"/>
          </a:xfrm>
          <a:prstGeom prst="rect">
            <a:avLst/>
          </a:prstGeom>
          <a:noFill/>
          <a:ln w="9525">
            <a:noFill/>
            <a:miter lim="800000"/>
            <a:headEnd/>
            <a:tailEnd/>
          </a:ln>
        </p:spPr>
        <p:txBody>
          <a:bodyPr anchor="b"/>
          <a:lstStyle/>
          <a:p>
            <a:pPr algn="ctr"/>
            <a:endParaRPr lang="en-US" sz="2800" b="1">
              <a:solidFill>
                <a:srgbClr val="B50026"/>
              </a:solidFill>
              <a:cs typeface="MS PGothic"/>
            </a:endParaRPr>
          </a:p>
        </p:txBody>
      </p:sp>
      <p:sp>
        <p:nvSpPr>
          <p:cNvPr id="349190" name="Text Box 7"/>
          <p:cNvSpPr txBox="1">
            <a:spLocks noChangeArrowheads="1"/>
          </p:cNvSpPr>
          <p:nvPr/>
        </p:nvSpPr>
        <p:spPr bwMode="auto">
          <a:xfrm>
            <a:off x="0" y="549275"/>
            <a:ext cx="9144000" cy="274638"/>
          </a:xfrm>
          <a:prstGeom prst="rect">
            <a:avLst/>
          </a:prstGeom>
          <a:noFill/>
          <a:ln w="9525">
            <a:noFill/>
            <a:miter lim="800000"/>
            <a:headEnd/>
            <a:tailEnd/>
          </a:ln>
        </p:spPr>
        <p:txBody>
          <a:bodyPr>
            <a:spAutoFit/>
          </a:bodyPr>
          <a:lstStyle/>
          <a:p>
            <a:pPr marL="449263" lvl="2">
              <a:buFontTx/>
              <a:buChar char="•"/>
            </a:pPr>
            <a:endParaRPr lang="en-US" sz="1200">
              <a:cs typeface="MS PGothic"/>
            </a:endParaRPr>
          </a:p>
        </p:txBody>
      </p:sp>
      <p:sp>
        <p:nvSpPr>
          <p:cNvPr id="349191" name="Rectangle 8"/>
          <p:cNvSpPr>
            <a:spLocks noChangeArrowheads="1"/>
          </p:cNvSpPr>
          <p:nvPr/>
        </p:nvSpPr>
        <p:spPr bwMode="auto">
          <a:xfrm>
            <a:off x="0" y="1700213"/>
            <a:ext cx="9074150" cy="293687"/>
          </a:xfrm>
          <a:prstGeom prst="rect">
            <a:avLst/>
          </a:prstGeom>
          <a:noFill/>
          <a:ln w="9525">
            <a:noFill/>
            <a:miter lim="800000"/>
            <a:headEnd/>
            <a:tailEnd/>
          </a:ln>
        </p:spPr>
        <p:txBody>
          <a:bodyPr>
            <a:spAutoFit/>
          </a:bodyPr>
          <a:lstStyle/>
          <a:p>
            <a:pPr marL="3176588" lvl="4" indent="-457200">
              <a:lnSpc>
                <a:spcPct val="95000"/>
              </a:lnSpc>
              <a:tabLst>
                <a:tab pos="1074738" algn="l"/>
              </a:tabLst>
            </a:pPr>
            <a:endParaRPr lang="cs-CZ" sz="1400">
              <a:cs typeface="MS PGothic"/>
            </a:endParaRPr>
          </a:p>
        </p:txBody>
      </p:sp>
      <p:sp>
        <p:nvSpPr>
          <p:cNvPr id="349192" name="Rectangle 9"/>
          <p:cNvSpPr>
            <a:spLocks noChangeArrowheads="1"/>
          </p:cNvSpPr>
          <p:nvPr/>
        </p:nvSpPr>
        <p:spPr bwMode="auto">
          <a:xfrm>
            <a:off x="255588" y="142875"/>
            <a:ext cx="5697537" cy="620713"/>
          </a:xfrm>
          <a:prstGeom prst="rect">
            <a:avLst/>
          </a:prstGeom>
          <a:noFill/>
          <a:ln w="9525">
            <a:noFill/>
            <a:miter lim="800000"/>
            <a:headEnd/>
            <a:tailEnd/>
          </a:ln>
        </p:spPr>
        <p:txBody>
          <a:bodyPr anchor="b"/>
          <a:lstStyle/>
          <a:p>
            <a:pPr algn="ctr"/>
            <a:endParaRPr lang="fr-FR" sz="2400" b="1">
              <a:solidFill>
                <a:srgbClr val="0000CC"/>
              </a:solidFill>
              <a:cs typeface="MS PGothic"/>
            </a:endParaRPr>
          </a:p>
        </p:txBody>
      </p:sp>
      <p:sp>
        <p:nvSpPr>
          <p:cNvPr id="349193" name="Rectangle 10"/>
          <p:cNvSpPr>
            <a:spLocks noChangeArrowheads="1"/>
          </p:cNvSpPr>
          <p:nvPr/>
        </p:nvSpPr>
        <p:spPr bwMode="auto">
          <a:xfrm>
            <a:off x="1331913" y="476250"/>
            <a:ext cx="7265987" cy="620713"/>
          </a:xfrm>
          <a:prstGeom prst="rect">
            <a:avLst/>
          </a:prstGeom>
          <a:noFill/>
          <a:ln w="9525">
            <a:noFill/>
            <a:miter lim="800000"/>
            <a:headEnd/>
            <a:tailEnd/>
          </a:ln>
        </p:spPr>
        <p:txBody>
          <a:bodyPr anchor="b"/>
          <a:lstStyle/>
          <a:p>
            <a:pPr algn="ctr"/>
            <a:endParaRPr lang="cs-CZ" sz="2400" b="1" i="1" u="sng">
              <a:cs typeface="MS PGothic"/>
            </a:endParaRPr>
          </a:p>
        </p:txBody>
      </p:sp>
      <p:sp>
        <p:nvSpPr>
          <p:cNvPr id="349194" name="Rectangle 11"/>
          <p:cNvSpPr>
            <a:spLocks noChangeArrowheads="1"/>
          </p:cNvSpPr>
          <p:nvPr/>
        </p:nvSpPr>
        <p:spPr bwMode="auto">
          <a:xfrm>
            <a:off x="179388" y="6565900"/>
            <a:ext cx="3886200" cy="292100"/>
          </a:xfrm>
          <a:prstGeom prst="rect">
            <a:avLst/>
          </a:prstGeom>
          <a:noFill/>
          <a:ln w="9525">
            <a:noFill/>
            <a:miter lim="800000"/>
            <a:headEnd/>
            <a:tailEnd/>
          </a:ln>
        </p:spPr>
        <p:txBody>
          <a:bodyPr lIns="0" tIns="48845" rIns="97689" bIns="48845"/>
          <a:lstStyle/>
          <a:p>
            <a:pPr defTabSz="977900"/>
            <a:endParaRPr lang="fr-FR" sz="1100">
              <a:solidFill>
                <a:srgbClr val="9C1F2E"/>
              </a:solidFill>
              <a:cs typeface="MS PGothic"/>
            </a:endParaRPr>
          </a:p>
        </p:txBody>
      </p:sp>
      <p:sp>
        <p:nvSpPr>
          <p:cNvPr id="349195" name="Rectangle 12"/>
          <p:cNvSpPr>
            <a:spLocks noChangeArrowheads="1"/>
          </p:cNvSpPr>
          <p:nvPr/>
        </p:nvSpPr>
        <p:spPr bwMode="auto">
          <a:xfrm>
            <a:off x="468313" y="908050"/>
            <a:ext cx="8135937" cy="1846659"/>
          </a:xfrm>
          <a:prstGeom prst="rect">
            <a:avLst/>
          </a:prstGeom>
          <a:noFill/>
          <a:ln w="9525" algn="ctr">
            <a:noFill/>
            <a:miter lim="800000"/>
            <a:headEnd/>
            <a:tailEnd/>
          </a:ln>
        </p:spPr>
        <p:txBody>
          <a:bodyPr>
            <a:spAutoFit/>
          </a:bodyPr>
          <a:lstStyle/>
          <a:p>
            <a:pPr marL="457200" indent="-457200">
              <a:tabLst>
                <a:tab pos="2511425" algn="l"/>
                <a:tab pos="3584575" algn="l"/>
              </a:tabLst>
            </a:pPr>
            <a:endParaRPr lang="sk-SK" sz="1600" b="1" dirty="0">
              <a:cs typeface="MS PGothic"/>
            </a:endParaRPr>
          </a:p>
          <a:p>
            <a:pPr marL="457200" indent="-457200">
              <a:tabLst>
                <a:tab pos="2511425" algn="l"/>
                <a:tab pos="3584575" algn="l"/>
              </a:tabLst>
            </a:pPr>
            <a:r>
              <a:rPr lang="sk-SK" sz="1600" b="1" dirty="0">
                <a:solidFill>
                  <a:srgbClr val="0000CC"/>
                </a:solidFill>
                <a:cs typeface="MS PGothic"/>
              </a:rPr>
              <a:t>Nebezpečenstvo pádu stohovaného materiálu</a:t>
            </a:r>
          </a:p>
          <a:p>
            <a:pPr marL="457200" indent="-457200">
              <a:tabLst>
                <a:tab pos="2511425" algn="l"/>
                <a:tab pos="3584575" algn="l"/>
              </a:tabLst>
            </a:pPr>
            <a:endParaRPr lang="sk-SK" sz="1600" b="1" dirty="0">
              <a:solidFill>
                <a:srgbClr val="0000CC"/>
              </a:solidFill>
              <a:cs typeface="MS PGothic"/>
            </a:endParaRPr>
          </a:p>
          <a:p>
            <a:pPr marL="457200" indent="-457200">
              <a:buFontTx/>
              <a:buChar char="-"/>
              <a:tabLst>
                <a:tab pos="2511425" algn="l"/>
                <a:tab pos="3584575" algn="l"/>
              </a:tabLst>
            </a:pPr>
            <a:r>
              <a:rPr lang="sk-SK" sz="1600" b="1" dirty="0">
                <a:solidFill>
                  <a:srgbClr val="0000CC"/>
                </a:solidFill>
                <a:cs typeface="MS PGothic"/>
              </a:rPr>
              <a:t>sklad materských zvitkov</a:t>
            </a:r>
            <a:r>
              <a:rPr lang="sk-SK" sz="1600" b="1" dirty="0">
                <a:solidFill>
                  <a:srgbClr val="0000CC"/>
                </a:solidFill>
                <a:cs typeface="MS PGothic"/>
                <a:sym typeface="Wingdings" pitchFamily="2" charset="2"/>
              </a:rPr>
              <a:t>	</a:t>
            </a:r>
          </a:p>
          <a:p>
            <a:pPr marL="457200" indent="-457200">
              <a:buFontTx/>
              <a:buChar char="-"/>
              <a:tabLst>
                <a:tab pos="2511425" algn="l"/>
                <a:tab pos="3584575" algn="l"/>
              </a:tabLst>
            </a:pPr>
            <a:r>
              <a:rPr lang="sk-SK" sz="1600" b="1" dirty="0">
                <a:solidFill>
                  <a:srgbClr val="0000CC"/>
                </a:solidFill>
                <a:cs typeface="MS PGothic"/>
                <a:sym typeface="Wingdings" pitchFamily="2" charset="2"/>
              </a:rPr>
              <a:t>sklady hotovej výroby</a:t>
            </a:r>
            <a:r>
              <a:rPr lang="sk-SK" sz="1600" dirty="0">
                <a:solidFill>
                  <a:srgbClr val="0000CC"/>
                </a:solidFill>
                <a:cs typeface="MS PGothic"/>
                <a:sym typeface="Wingdings" pitchFamily="2" charset="2"/>
              </a:rPr>
              <a:t>	</a:t>
            </a:r>
          </a:p>
          <a:p>
            <a:pPr marL="457200" indent="-457200">
              <a:buFontTx/>
              <a:buChar char="-"/>
              <a:tabLst>
                <a:tab pos="2511425" algn="l"/>
                <a:tab pos="3584575" algn="l"/>
              </a:tabLst>
            </a:pPr>
            <a:r>
              <a:rPr lang="sk-SK" sz="1600" b="1" dirty="0">
                <a:solidFill>
                  <a:srgbClr val="0000CC"/>
                </a:solidFill>
                <a:cs typeface="MS PGothic"/>
                <a:sym typeface="Wingdings" pitchFamily="2" charset="2"/>
              </a:rPr>
              <a:t>baliace priestory liniek</a:t>
            </a:r>
          </a:p>
          <a:p>
            <a:pPr marL="457200" indent="-457200">
              <a:buFontTx/>
              <a:buChar char="-"/>
              <a:tabLst>
                <a:tab pos="2511425" algn="l"/>
                <a:tab pos="3584575" algn="l"/>
              </a:tabLst>
            </a:pPr>
            <a:r>
              <a:rPr lang="sk-SK" sz="1600" b="1" dirty="0">
                <a:solidFill>
                  <a:srgbClr val="0000CC"/>
                </a:solidFill>
                <a:cs typeface="MS PGothic"/>
                <a:sym typeface="Wingdings" pitchFamily="2" charset="2"/>
              </a:rPr>
              <a:t>karanténa</a:t>
            </a:r>
            <a:r>
              <a:rPr lang="sk-SK" dirty="0">
                <a:solidFill>
                  <a:srgbClr val="0000CC"/>
                </a:solidFill>
                <a:cs typeface="MS PGothic"/>
                <a:sym typeface="Wingdings" pitchFamily="2" charset="2"/>
              </a:rPr>
              <a:t>   		      		     	</a:t>
            </a:r>
            <a:endParaRPr lang="fr-FR" dirty="0">
              <a:solidFill>
                <a:srgbClr val="0000CC"/>
              </a:solidFill>
              <a:cs typeface="MS PGothic"/>
              <a:sym typeface="Wingdings" pitchFamily="2" charset="2"/>
            </a:endParaRPr>
          </a:p>
        </p:txBody>
      </p:sp>
      <p:pic>
        <p:nvPicPr>
          <p:cNvPr id="349196" name="Picture 16"/>
          <p:cNvPicPr>
            <a:picLocks noChangeAspect="1" noChangeArrowheads="1"/>
          </p:cNvPicPr>
          <p:nvPr/>
        </p:nvPicPr>
        <p:blipFill>
          <a:blip r:embed="rId3" cstate="print"/>
          <a:srcRect/>
          <a:stretch>
            <a:fillRect/>
          </a:stretch>
        </p:blipFill>
        <p:spPr bwMode="auto">
          <a:xfrm>
            <a:off x="268288" y="3124200"/>
            <a:ext cx="2627312" cy="3505200"/>
          </a:xfrm>
          <a:prstGeom prst="rect">
            <a:avLst/>
          </a:prstGeom>
          <a:noFill/>
          <a:ln w="9525">
            <a:noFill/>
            <a:miter lim="800000"/>
            <a:headEnd/>
            <a:tailEnd/>
          </a:ln>
        </p:spPr>
      </p:pic>
      <p:pic>
        <p:nvPicPr>
          <p:cNvPr id="349197" name="Picture 17" descr="DSC01057"/>
          <p:cNvPicPr>
            <a:picLocks noChangeAspect="1" noChangeArrowheads="1"/>
          </p:cNvPicPr>
          <p:nvPr/>
        </p:nvPicPr>
        <p:blipFill>
          <a:blip r:embed="rId4" cstate="print"/>
          <a:srcRect/>
          <a:stretch>
            <a:fillRect/>
          </a:stretch>
        </p:blipFill>
        <p:spPr bwMode="auto">
          <a:xfrm>
            <a:off x="6096000" y="3124200"/>
            <a:ext cx="2628900" cy="3505200"/>
          </a:xfrm>
          <a:prstGeom prst="rect">
            <a:avLst/>
          </a:prstGeom>
          <a:noFill/>
          <a:ln w="9525">
            <a:noFill/>
            <a:miter lim="800000"/>
            <a:headEnd/>
            <a:tailEnd/>
          </a:ln>
        </p:spPr>
      </p:pic>
      <p:pic>
        <p:nvPicPr>
          <p:cNvPr id="349198" name="Picture 19"/>
          <p:cNvPicPr>
            <a:picLocks noChangeAspect="1" noChangeArrowheads="1"/>
          </p:cNvPicPr>
          <p:nvPr/>
        </p:nvPicPr>
        <p:blipFill>
          <a:blip r:embed="rId5" cstate="print"/>
          <a:srcRect/>
          <a:stretch>
            <a:fillRect/>
          </a:stretch>
        </p:blipFill>
        <p:spPr bwMode="auto">
          <a:xfrm>
            <a:off x="3276600" y="3124200"/>
            <a:ext cx="2300288" cy="3505200"/>
          </a:xfrm>
          <a:prstGeom prst="rect">
            <a:avLst/>
          </a:prstGeom>
          <a:noFill/>
          <a:ln w="9525">
            <a:noFill/>
            <a:miter lim="800000"/>
            <a:headEnd/>
            <a:tailEnd/>
          </a:ln>
        </p:spPr>
      </p:pic>
      <p:sp>
        <p:nvSpPr>
          <p:cNvPr id="349199" name="Rectangle 9"/>
          <p:cNvSpPr>
            <a:spLocks noChangeArrowheads="1"/>
          </p:cNvSpPr>
          <p:nvPr/>
        </p:nvSpPr>
        <p:spPr bwMode="auto">
          <a:xfrm>
            <a:off x="152400" y="598488"/>
            <a:ext cx="6096000" cy="620712"/>
          </a:xfrm>
          <a:prstGeom prst="rect">
            <a:avLst/>
          </a:prstGeom>
          <a:noFill/>
          <a:ln w="9525">
            <a:noFill/>
            <a:miter lim="800000"/>
            <a:headEnd/>
            <a:tailEnd/>
          </a:ln>
        </p:spPr>
        <p:txBody>
          <a:bodyPr anchor="b"/>
          <a:lstStyle/>
          <a:p>
            <a:pPr algn="ctr"/>
            <a:r>
              <a:rPr lang="sk-SK" sz="2000" dirty="0">
                <a:solidFill>
                  <a:schemeClr val="tx2"/>
                </a:solidFill>
                <a:cs typeface="MS PGothic"/>
              </a:rPr>
              <a:t>Najzávažnejšie zostatkové riziká a nebezpečenstvá</a:t>
            </a:r>
            <a:br>
              <a:rPr lang="sk-SK" dirty="0">
                <a:solidFill>
                  <a:schemeClr val="tx2"/>
                </a:solidFill>
                <a:cs typeface="MS PGothic"/>
              </a:rPr>
            </a:br>
            <a:endParaRPr lang="fr-FR" dirty="0">
              <a:solidFill>
                <a:schemeClr val="tx2"/>
              </a:solidFill>
              <a:cs typeface="MS PGothic"/>
            </a:endParaRPr>
          </a:p>
        </p:txBody>
      </p:sp>
      <p:pic>
        <p:nvPicPr>
          <p:cNvPr id="17" name="Obrázok 16">
            <a:extLst>
              <a:ext uri="{FF2B5EF4-FFF2-40B4-BE49-F238E27FC236}">
                <a16:creationId xmlns:a16="http://schemas.microsoft.com/office/drawing/2014/main" id="{1FD3BF7E-12F6-470D-94FA-B85D3D4F9AE2}"/>
              </a:ext>
            </a:extLst>
          </p:cNvPr>
          <p:cNvPicPr/>
          <p:nvPr/>
        </p:nvPicPr>
        <p:blipFill rotWithShape="1">
          <a:blip r:embed="rId6"/>
          <a:srcRect l="70903" t="12050" r="13791" b="81922"/>
          <a:stretch/>
        </p:blipFill>
        <p:spPr bwMode="auto">
          <a:xfrm>
            <a:off x="5943600" y="79023"/>
            <a:ext cx="2895600" cy="606777"/>
          </a:xfrm>
          <a:prstGeom prst="rect">
            <a:avLst/>
          </a:prstGeom>
          <a:ln>
            <a:noFill/>
          </a:ln>
          <a:extLst>
            <a:ext uri="{53640926-AAD7-44D8-BBD7-CCE9431645EC}">
              <a14:shadowObscured xmlns:a14="http://schemas.microsoft.com/office/drawing/2010/main"/>
            </a:ext>
          </a:extLst>
        </p:spPr>
      </p:pic>
    </p:spTree>
  </p:cSld>
  <p:clrMapOvr>
    <a:masterClrMapping/>
  </p:clrMapOvr>
  <p:transition>
    <p:blinds/>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2"/>
          <p:cNvSpPr>
            <a:spLocks noChangeArrowheads="1"/>
          </p:cNvSpPr>
          <p:nvPr/>
        </p:nvSpPr>
        <p:spPr bwMode="auto">
          <a:xfrm>
            <a:off x="1447800" y="292100"/>
            <a:ext cx="7045325" cy="1146175"/>
          </a:xfrm>
          <a:prstGeom prst="rect">
            <a:avLst/>
          </a:prstGeom>
          <a:noFill/>
          <a:ln w="9525">
            <a:noFill/>
            <a:miter lim="800000"/>
            <a:headEnd/>
            <a:tailEnd/>
          </a:ln>
        </p:spPr>
        <p:txBody>
          <a:bodyPr/>
          <a:lstStyle/>
          <a:p>
            <a:pPr algn="ctr" eaLnBrk="0" hangingPunct="0"/>
            <a:endParaRPr lang="en-US" sz="2000">
              <a:cs typeface="MS PGothic"/>
            </a:endParaRPr>
          </a:p>
        </p:txBody>
      </p:sp>
      <p:sp>
        <p:nvSpPr>
          <p:cNvPr id="351234" name="Rectangle 3"/>
          <p:cNvSpPr>
            <a:spLocks noChangeArrowheads="1"/>
          </p:cNvSpPr>
          <p:nvPr/>
        </p:nvSpPr>
        <p:spPr bwMode="auto">
          <a:xfrm>
            <a:off x="2209800" y="1676400"/>
            <a:ext cx="6403975" cy="4422775"/>
          </a:xfrm>
          <a:prstGeom prst="rect">
            <a:avLst/>
          </a:prstGeom>
          <a:noFill/>
          <a:ln w="9525">
            <a:noFill/>
            <a:miter lim="800000"/>
            <a:headEnd/>
            <a:tailEnd/>
          </a:ln>
        </p:spPr>
        <p:txBody>
          <a:bodyPr/>
          <a:lstStyle/>
          <a:p>
            <a:pPr algn="ctr" eaLnBrk="0" hangingPunct="0"/>
            <a:endParaRPr lang="en-US" sz="2000">
              <a:cs typeface="MS PGothic"/>
            </a:endParaRPr>
          </a:p>
        </p:txBody>
      </p:sp>
      <p:sp>
        <p:nvSpPr>
          <p:cNvPr id="351235" name="Rectangle 4"/>
          <p:cNvSpPr>
            <a:spLocks noChangeArrowheads="1"/>
          </p:cNvSpPr>
          <p:nvPr/>
        </p:nvSpPr>
        <p:spPr bwMode="auto">
          <a:xfrm>
            <a:off x="1524000" y="0"/>
            <a:ext cx="6858000" cy="762000"/>
          </a:xfrm>
          <a:prstGeom prst="rect">
            <a:avLst/>
          </a:prstGeom>
          <a:noFill/>
          <a:ln w="9525">
            <a:noFill/>
            <a:miter lim="800000"/>
            <a:headEnd/>
            <a:tailEnd/>
          </a:ln>
        </p:spPr>
        <p:txBody>
          <a:bodyPr anchor="b"/>
          <a:lstStyle/>
          <a:p>
            <a:pPr algn="ctr"/>
            <a:endParaRPr lang="en-US" sz="2400" b="1">
              <a:solidFill>
                <a:srgbClr val="B50026"/>
              </a:solidFill>
              <a:cs typeface="MS PGothic"/>
            </a:endParaRPr>
          </a:p>
        </p:txBody>
      </p:sp>
      <p:sp>
        <p:nvSpPr>
          <p:cNvPr id="351236" name="Rectangle 5"/>
          <p:cNvSpPr>
            <a:spLocks noChangeArrowheads="1"/>
          </p:cNvSpPr>
          <p:nvPr/>
        </p:nvSpPr>
        <p:spPr bwMode="auto">
          <a:xfrm>
            <a:off x="3028950" y="2271713"/>
            <a:ext cx="9144000" cy="0"/>
          </a:xfrm>
          <a:prstGeom prst="rect">
            <a:avLst/>
          </a:prstGeom>
          <a:noFill/>
          <a:ln w="9525">
            <a:noFill/>
            <a:miter lim="800000"/>
            <a:headEnd/>
            <a:tailEnd/>
          </a:ln>
        </p:spPr>
        <p:txBody>
          <a:bodyPr>
            <a:spAutoFit/>
          </a:bodyPr>
          <a:lstStyle/>
          <a:p>
            <a:pPr algn="ctr" eaLnBrk="0" hangingPunct="0"/>
            <a:endParaRPr lang="en-US" sz="2000">
              <a:cs typeface="MS PGothic"/>
            </a:endParaRPr>
          </a:p>
        </p:txBody>
      </p:sp>
      <p:sp>
        <p:nvSpPr>
          <p:cNvPr id="351237" name="Rectangle 6"/>
          <p:cNvSpPr>
            <a:spLocks noChangeArrowheads="1"/>
          </p:cNvSpPr>
          <p:nvPr/>
        </p:nvSpPr>
        <p:spPr bwMode="auto">
          <a:xfrm>
            <a:off x="971550" y="-171450"/>
            <a:ext cx="7697788" cy="762000"/>
          </a:xfrm>
          <a:prstGeom prst="rect">
            <a:avLst/>
          </a:prstGeom>
          <a:noFill/>
          <a:ln w="9525">
            <a:noFill/>
            <a:miter lim="800000"/>
            <a:headEnd/>
            <a:tailEnd/>
          </a:ln>
        </p:spPr>
        <p:txBody>
          <a:bodyPr anchor="b"/>
          <a:lstStyle/>
          <a:p>
            <a:pPr algn="ctr"/>
            <a:endParaRPr lang="en-US" sz="2800" b="1">
              <a:solidFill>
                <a:srgbClr val="B50026"/>
              </a:solidFill>
              <a:cs typeface="MS PGothic"/>
            </a:endParaRPr>
          </a:p>
        </p:txBody>
      </p:sp>
      <p:sp>
        <p:nvSpPr>
          <p:cNvPr id="351238" name="Text Box 7"/>
          <p:cNvSpPr txBox="1">
            <a:spLocks noChangeArrowheads="1"/>
          </p:cNvSpPr>
          <p:nvPr/>
        </p:nvSpPr>
        <p:spPr bwMode="auto">
          <a:xfrm>
            <a:off x="0" y="549275"/>
            <a:ext cx="9144000" cy="274638"/>
          </a:xfrm>
          <a:prstGeom prst="rect">
            <a:avLst/>
          </a:prstGeom>
          <a:noFill/>
          <a:ln w="9525">
            <a:noFill/>
            <a:miter lim="800000"/>
            <a:headEnd/>
            <a:tailEnd/>
          </a:ln>
        </p:spPr>
        <p:txBody>
          <a:bodyPr>
            <a:spAutoFit/>
          </a:bodyPr>
          <a:lstStyle/>
          <a:p>
            <a:pPr marL="449263" lvl="2">
              <a:buFontTx/>
              <a:buChar char="•"/>
            </a:pPr>
            <a:endParaRPr lang="en-US" sz="1200">
              <a:cs typeface="MS PGothic"/>
            </a:endParaRPr>
          </a:p>
        </p:txBody>
      </p:sp>
      <p:sp>
        <p:nvSpPr>
          <p:cNvPr id="351239" name="Rectangle 8"/>
          <p:cNvSpPr>
            <a:spLocks noChangeArrowheads="1"/>
          </p:cNvSpPr>
          <p:nvPr/>
        </p:nvSpPr>
        <p:spPr bwMode="auto">
          <a:xfrm>
            <a:off x="0" y="1700213"/>
            <a:ext cx="9074150" cy="293687"/>
          </a:xfrm>
          <a:prstGeom prst="rect">
            <a:avLst/>
          </a:prstGeom>
          <a:noFill/>
          <a:ln w="9525">
            <a:noFill/>
            <a:miter lim="800000"/>
            <a:headEnd/>
            <a:tailEnd/>
          </a:ln>
        </p:spPr>
        <p:txBody>
          <a:bodyPr>
            <a:spAutoFit/>
          </a:bodyPr>
          <a:lstStyle/>
          <a:p>
            <a:pPr marL="3176588" lvl="4" indent="-457200">
              <a:lnSpc>
                <a:spcPct val="95000"/>
              </a:lnSpc>
              <a:tabLst>
                <a:tab pos="1074738" algn="l"/>
              </a:tabLst>
            </a:pPr>
            <a:endParaRPr lang="cs-CZ" sz="1400">
              <a:cs typeface="MS PGothic"/>
            </a:endParaRPr>
          </a:p>
        </p:txBody>
      </p:sp>
      <p:sp>
        <p:nvSpPr>
          <p:cNvPr id="351240" name="Rectangle 9"/>
          <p:cNvSpPr>
            <a:spLocks noChangeArrowheads="1"/>
          </p:cNvSpPr>
          <p:nvPr/>
        </p:nvSpPr>
        <p:spPr bwMode="auto">
          <a:xfrm>
            <a:off x="255588" y="142875"/>
            <a:ext cx="5697537" cy="620713"/>
          </a:xfrm>
          <a:prstGeom prst="rect">
            <a:avLst/>
          </a:prstGeom>
          <a:noFill/>
          <a:ln w="9525">
            <a:noFill/>
            <a:miter lim="800000"/>
            <a:headEnd/>
            <a:tailEnd/>
          </a:ln>
        </p:spPr>
        <p:txBody>
          <a:bodyPr anchor="b"/>
          <a:lstStyle/>
          <a:p>
            <a:pPr algn="ctr"/>
            <a:endParaRPr lang="fr-FR" sz="2400" b="1">
              <a:solidFill>
                <a:srgbClr val="0000CC"/>
              </a:solidFill>
              <a:cs typeface="MS PGothic"/>
            </a:endParaRPr>
          </a:p>
        </p:txBody>
      </p:sp>
      <p:sp>
        <p:nvSpPr>
          <p:cNvPr id="351241" name="Rectangle 10"/>
          <p:cNvSpPr>
            <a:spLocks noChangeArrowheads="1"/>
          </p:cNvSpPr>
          <p:nvPr/>
        </p:nvSpPr>
        <p:spPr bwMode="auto">
          <a:xfrm>
            <a:off x="1331913" y="476250"/>
            <a:ext cx="7265987" cy="620713"/>
          </a:xfrm>
          <a:prstGeom prst="rect">
            <a:avLst/>
          </a:prstGeom>
          <a:noFill/>
          <a:ln w="9525">
            <a:noFill/>
            <a:miter lim="800000"/>
            <a:headEnd/>
            <a:tailEnd/>
          </a:ln>
        </p:spPr>
        <p:txBody>
          <a:bodyPr anchor="b"/>
          <a:lstStyle/>
          <a:p>
            <a:pPr algn="ctr"/>
            <a:endParaRPr lang="cs-CZ" sz="2400" b="1" i="1" u="sng">
              <a:cs typeface="MS PGothic"/>
            </a:endParaRPr>
          </a:p>
        </p:txBody>
      </p:sp>
      <p:sp>
        <p:nvSpPr>
          <p:cNvPr id="351242" name="Rectangle 11"/>
          <p:cNvSpPr>
            <a:spLocks noChangeArrowheads="1"/>
          </p:cNvSpPr>
          <p:nvPr/>
        </p:nvSpPr>
        <p:spPr bwMode="auto">
          <a:xfrm>
            <a:off x="179388" y="6565900"/>
            <a:ext cx="3886200" cy="292100"/>
          </a:xfrm>
          <a:prstGeom prst="rect">
            <a:avLst/>
          </a:prstGeom>
          <a:noFill/>
          <a:ln w="9525">
            <a:noFill/>
            <a:miter lim="800000"/>
            <a:headEnd/>
            <a:tailEnd/>
          </a:ln>
        </p:spPr>
        <p:txBody>
          <a:bodyPr lIns="0" tIns="48845" rIns="97689" bIns="48845"/>
          <a:lstStyle/>
          <a:p>
            <a:pPr defTabSz="977900"/>
            <a:endParaRPr lang="fr-FR" sz="1100">
              <a:solidFill>
                <a:srgbClr val="9C1F2E"/>
              </a:solidFill>
              <a:cs typeface="MS PGothic"/>
            </a:endParaRPr>
          </a:p>
        </p:txBody>
      </p:sp>
      <p:sp>
        <p:nvSpPr>
          <p:cNvPr id="351243" name="Rectangle 12"/>
          <p:cNvSpPr>
            <a:spLocks noChangeArrowheads="1"/>
          </p:cNvSpPr>
          <p:nvPr/>
        </p:nvSpPr>
        <p:spPr bwMode="auto">
          <a:xfrm>
            <a:off x="468313" y="1031875"/>
            <a:ext cx="8135937" cy="1863725"/>
          </a:xfrm>
          <a:prstGeom prst="rect">
            <a:avLst/>
          </a:prstGeom>
          <a:noFill/>
          <a:ln w="9525" algn="ctr">
            <a:noFill/>
            <a:miter lim="800000"/>
            <a:headEnd/>
            <a:tailEnd/>
          </a:ln>
        </p:spPr>
        <p:txBody>
          <a:bodyPr>
            <a:spAutoFit/>
          </a:bodyPr>
          <a:lstStyle/>
          <a:p>
            <a:pPr marL="457200" indent="-457200">
              <a:tabLst>
                <a:tab pos="2511425" algn="l"/>
                <a:tab pos="3584575" algn="l"/>
              </a:tabLst>
            </a:pPr>
            <a:endParaRPr lang="sk-SK" sz="1600" b="1">
              <a:cs typeface="MS PGothic"/>
            </a:endParaRPr>
          </a:p>
          <a:p>
            <a:pPr marL="457200" indent="-457200">
              <a:tabLst>
                <a:tab pos="2511425" algn="l"/>
                <a:tab pos="3584575" algn="l"/>
              </a:tabLst>
            </a:pPr>
            <a:r>
              <a:rPr lang="sk-SK" sz="1600" b="1">
                <a:solidFill>
                  <a:srgbClr val="0000CC"/>
                </a:solidFill>
                <a:cs typeface="MS PGothic"/>
              </a:rPr>
              <a:t>Nebezpečenstvo pádu manipulovaného bremena žeriavom</a:t>
            </a:r>
          </a:p>
          <a:p>
            <a:pPr marL="457200" indent="-457200">
              <a:tabLst>
                <a:tab pos="2511425" algn="l"/>
                <a:tab pos="3584575" algn="l"/>
              </a:tabLst>
            </a:pPr>
            <a:endParaRPr lang="sk-SK" sz="1600" b="1">
              <a:solidFill>
                <a:srgbClr val="0000CC"/>
              </a:solidFill>
              <a:cs typeface="MS PGothic"/>
            </a:endParaRPr>
          </a:p>
          <a:p>
            <a:pPr marL="457200" indent="-457200">
              <a:buFontTx/>
              <a:buChar char="-"/>
              <a:tabLst>
                <a:tab pos="2511425" algn="l"/>
                <a:tab pos="3584575" algn="l"/>
              </a:tabLst>
            </a:pPr>
            <a:r>
              <a:rPr lang="sk-SK" sz="1600" b="1">
                <a:solidFill>
                  <a:srgbClr val="0000CC"/>
                </a:solidFill>
                <a:cs typeface="MS PGothic"/>
              </a:rPr>
              <a:t>sklad materských zvitkov</a:t>
            </a:r>
            <a:r>
              <a:rPr lang="sk-SK" sz="1600" b="1">
                <a:solidFill>
                  <a:srgbClr val="0000CC"/>
                </a:solidFill>
                <a:cs typeface="MS PGothic"/>
                <a:sym typeface="Wingdings" pitchFamily="2" charset="2"/>
              </a:rPr>
              <a:t>	</a:t>
            </a:r>
          </a:p>
          <a:p>
            <a:pPr marL="457200" indent="-457200">
              <a:buFontTx/>
              <a:buChar char="-"/>
              <a:tabLst>
                <a:tab pos="2511425" algn="l"/>
                <a:tab pos="3584575" algn="l"/>
              </a:tabLst>
            </a:pPr>
            <a:r>
              <a:rPr lang="sk-SK" sz="1600" b="1">
                <a:solidFill>
                  <a:srgbClr val="0000CC"/>
                </a:solidFill>
                <a:cs typeface="MS PGothic"/>
                <a:sym typeface="Wingdings" pitchFamily="2" charset="2"/>
              </a:rPr>
              <a:t>sklady hotovej výroby</a:t>
            </a:r>
            <a:r>
              <a:rPr lang="sk-SK" sz="1600">
                <a:solidFill>
                  <a:srgbClr val="0000CC"/>
                </a:solidFill>
                <a:cs typeface="MS PGothic"/>
                <a:sym typeface="Wingdings" pitchFamily="2" charset="2"/>
              </a:rPr>
              <a:t>	</a:t>
            </a:r>
          </a:p>
          <a:p>
            <a:pPr marL="457200" indent="-457200">
              <a:buFontTx/>
              <a:buChar char="-"/>
              <a:tabLst>
                <a:tab pos="2511425" algn="l"/>
                <a:tab pos="3584575" algn="l"/>
              </a:tabLst>
            </a:pPr>
            <a:r>
              <a:rPr lang="sk-SK" sz="1600" b="1">
                <a:solidFill>
                  <a:srgbClr val="0000CC"/>
                </a:solidFill>
                <a:cs typeface="MS PGothic"/>
                <a:sym typeface="Wingdings" pitchFamily="2" charset="2"/>
              </a:rPr>
              <a:t>priestory výrobných hál</a:t>
            </a:r>
            <a:r>
              <a:rPr lang="sk-SK">
                <a:solidFill>
                  <a:srgbClr val="0000CC"/>
                </a:solidFill>
                <a:cs typeface="MS PGothic"/>
                <a:sym typeface="Wingdings" pitchFamily="2" charset="2"/>
              </a:rPr>
              <a:t>   </a:t>
            </a:r>
          </a:p>
          <a:p>
            <a:pPr marL="457200" indent="-457200">
              <a:buFontTx/>
              <a:buChar char="-"/>
              <a:tabLst>
                <a:tab pos="2511425" algn="l"/>
                <a:tab pos="3584575" algn="l"/>
              </a:tabLst>
            </a:pPr>
            <a:r>
              <a:rPr lang="sk-SK" sz="1600" b="1">
                <a:solidFill>
                  <a:srgbClr val="0000CC"/>
                </a:solidFill>
                <a:cs typeface="MS PGothic"/>
                <a:sym typeface="Wingdings" pitchFamily="2" charset="2"/>
              </a:rPr>
              <a:t>priestor nakládky/vykládky	</a:t>
            </a:r>
            <a:r>
              <a:rPr lang="sk-SK">
                <a:solidFill>
                  <a:srgbClr val="0000CC"/>
                </a:solidFill>
                <a:cs typeface="MS PGothic"/>
                <a:sym typeface="Wingdings" pitchFamily="2" charset="2"/>
              </a:rPr>
              <a:t>	      		     	</a:t>
            </a:r>
            <a:endParaRPr lang="fr-FR">
              <a:solidFill>
                <a:srgbClr val="0000CC"/>
              </a:solidFill>
              <a:cs typeface="MS PGothic"/>
              <a:sym typeface="Wingdings" pitchFamily="2" charset="2"/>
            </a:endParaRPr>
          </a:p>
        </p:txBody>
      </p:sp>
      <p:sp>
        <p:nvSpPr>
          <p:cNvPr id="351244" name="Rectangle 9"/>
          <p:cNvSpPr>
            <a:spLocks noChangeArrowheads="1"/>
          </p:cNvSpPr>
          <p:nvPr/>
        </p:nvSpPr>
        <p:spPr bwMode="auto">
          <a:xfrm>
            <a:off x="152400" y="598488"/>
            <a:ext cx="6096000" cy="620712"/>
          </a:xfrm>
          <a:prstGeom prst="rect">
            <a:avLst/>
          </a:prstGeom>
          <a:noFill/>
          <a:ln w="9525">
            <a:noFill/>
            <a:miter lim="800000"/>
            <a:headEnd/>
            <a:tailEnd/>
          </a:ln>
        </p:spPr>
        <p:txBody>
          <a:bodyPr anchor="b"/>
          <a:lstStyle/>
          <a:p>
            <a:pPr algn="ctr"/>
            <a:r>
              <a:rPr lang="sk-SK" sz="2000" dirty="0">
                <a:solidFill>
                  <a:schemeClr val="tx2"/>
                </a:solidFill>
                <a:cs typeface="MS PGothic"/>
              </a:rPr>
              <a:t>Najzávažnejšie zostatkové riziká a nebezpečenstvá</a:t>
            </a:r>
            <a:br>
              <a:rPr lang="sk-SK" dirty="0">
                <a:solidFill>
                  <a:schemeClr val="tx2"/>
                </a:solidFill>
                <a:cs typeface="MS PGothic"/>
              </a:rPr>
            </a:br>
            <a:endParaRPr lang="fr-FR" dirty="0">
              <a:solidFill>
                <a:schemeClr val="tx2"/>
              </a:solidFill>
              <a:cs typeface="MS PGothic"/>
            </a:endParaRPr>
          </a:p>
        </p:txBody>
      </p:sp>
      <p:pic>
        <p:nvPicPr>
          <p:cNvPr id="351245" name="Picture 14" descr="DSC01799"/>
          <p:cNvPicPr>
            <a:picLocks noChangeAspect="1" noChangeArrowheads="1"/>
          </p:cNvPicPr>
          <p:nvPr/>
        </p:nvPicPr>
        <p:blipFill>
          <a:blip r:embed="rId3" cstate="print"/>
          <a:srcRect/>
          <a:stretch>
            <a:fillRect/>
          </a:stretch>
        </p:blipFill>
        <p:spPr bwMode="auto">
          <a:xfrm>
            <a:off x="1123950" y="3124200"/>
            <a:ext cx="2533650" cy="3378200"/>
          </a:xfrm>
          <a:prstGeom prst="rect">
            <a:avLst/>
          </a:prstGeom>
          <a:noFill/>
          <a:ln w="9525">
            <a:noFill/>
            <a:miter lim="800000"/>
            <a:headEnd/>
            <a:tailEnd/>
          </a:ln>
        </p:spPr>
      </p:pic>
      <p:pic>
        <p:nvPicPr>
          <p:cNvPr id="351246" name="Picture 17" descr="Picture 359"/>
          <p:cNvPicPr>
            <a:picLocks noChangeAspect="1" noChangeArrowheads="1"/>
          </p:cNvPicPr>
          <p:nvPr/>
        </p:nvPicPr>
        <p:blipFill>
          <a:blip r:embed="rId4" cstate="print"/>
          <a:srcRect/>
          <a:stretch>
            <a:fillRect/>
          </a:stretch>
        </p:blipFill>
        <p:spPr bwMode="auto">
          <a:xfrm>
            <a:off x="4230688" y="3352800"/>
            <a:ext cx="3998912" cy="3000375"/>
          </a:xfrm>
          <a:prstGeom prst="rect">
            <a:avLst/>
          </a:prstGeom>
          <a:noFill/>
          <a:ln w="9525">
            <a:noFill/>
            <a:miter lim="800000"/>
            <a:headEnd/>
            <a:tailEnd/>
          </a:ln>
        </p:spPr>
      </p:pic>
      <p:pic>
        <p:nvPicPr>
          <p:cNvPr id="16" name="Obrázok 15">
            <a:extLst>
              <a:ext uri="{FF2B5EF4-FFF2-40B4-BE49-F238E27FC236}">
                <a16:creationId xmlns:a16="http://schemas.microsoft.com/office/drawing/2014/main" id="{D05C17D3-6213-46A0-96B5-78F8201912EE}"/>
              </a:ext>
            </a:extLst>
          </p:cNvPr>
          <p:cNvPicPr/>
          <p:nvPr/>
        </p:nvPicPr>
        <p:blipFill rotWithShape="1">
          <a:blip r:embed="rId5"/>
          <a:srcRect l="70903" t="12050" r="13791" b="81922"/>
          <a:stretch/>
        </p:blipFill>
        <p:spPr bwMode="auto">
          <a:xfrm>
            <a:off x="5943600" y="79023"/>
            <a:ext cx="2895600" cy="606777"/>
          </a:xfrm>
          <a:prstGeom prst="rect">
            <a:avLst/>
          </a:prstGeom>
          <a:ln>
            <a:noFill/>
          </a:ln>
          <a:extLst>
            <a:ext uri="{53640926-AAD7-44D8-BBD7-CCE9431645EC}">
              <a14:shadowObscured xmlns:a14="http://schemas.microsoft.com/office/drawing/2010/main"/>
            </a:ext>
          </a:extLst>
        </p:spPr>
      </p:pic>
    </p:spTree>
  </p:cSld>
  <p:clrMapOvr>
    <a:masterClrMapping/>
  </p:clrMapOvr>
  <p:transition>
    <p:blinds/>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Nadpis 1"/>
          <p:cNvSpPr>
            <a:spLocks noGrp="1"/>
          </p:cNvSpPr>
          <p:nvPr>
            <p:ph type="title" idx="4294967295"/>
          </p:nvPr>
        </p:nvSpPr>
        <p:spPr>
          <a:xfrm>
            <a:off x="438150" y="549275"/>
            <a:ext cx="8234363" cy="517525"/>
          </a:xfrm>
        </p:spPr>
        <p:txBody>
          <a:bodyPr/>
          <a:lstStyle/>
          <a:p>
            <a:pPr eaLnBrk="1" hangingPunct="1"/>
            <a:r>
              <a:rPr lang="sk-SK" sz="2000" b="1" dirty="0"/>
              <a:t>8) Ochrana životného prostredia, separácia odpadov</a:t>
            </a:r>
          </a:p>
        </p:txBody>
      </p:sp>
      <p:sp>
        <p:nvSpPr>
          <p:cNvPr id="353282" name="Zástupný symbol obsahu 2"/>
          <p:cNvSpPr>
            <a:spLocks noGrp="1"/>
          </p:cNvSpPr>
          <p:nvPr>
            <p:ph idx="4294967295"/>
          </p:nvPr>
        </p:nvSpPr>
        <p:spPr>
          <a:xfrm>
            <a:off x="439738" y="1676400"/>
            <a:ext cx="8235950" cy="4114800"/>
          </a:xfrm>
        </p:spPr>
        <p:txBody>
          <a:bodyPr/>
          <a:lstStyle/>
          <a:p>
            <a:pPr marL="742950" lvl="1" indent="-285750">
              <a:buFontTx/>
              <a:buNone/>
            </a:pPr>
            <a:r>
              <a:rPr lang="sk-SK" sz="1600" b="1" dirty="0">
                <a:solidFill>
                  <a:srgbClr val="111111"/>
                </a:solidFill>
              </a:rPr>
              <a:t>-  Zabráň únikom  nebezpečných látok do pôdy/kanalizácie</a:t>
            </a:r>
          </a:p>
          <a:p>
            <a:pPr marL="742950" lvl="1" indent="-285750">
              <a:buFontTx/>
              <a:buNone/>
            </a:pPr>
            <a:endParaRPr lang="sk-SK" sz="1600" b="1" dirty="0">
              <a:solidFill>
                <a:srgbClr val="111111"/>
              </a:solidFill>
            </a:endParaRPr>
          </a:p>
          <a:p>
            <a:pPr marL="742950" lvl="1" indent="-285750">
              <a:buFontTx/>
              <a:buNone/>
            </a:pPr>
            <a:r>
              <a:rPr lang="sk-SK" sz="1600" b="1" dirty="0">
                <a:solidFill>
                  <a:srgbClr val="111111"/>
                </a:solidFill>
              </a:rPr>
              <a:t>-  Likvidácia odpadových materiálov ich vyliatím do kanalizačného systému je zakázaná </a:t>
            </a:r>
            <a:r>
              <a:rPr lang="sk-SK" sz="1600" b="1" dirty="0" err="1">
                <a:solidFill>
                  <a:srgbClr val="111111"/>
                </a:solidFill>
              </a:rPr>
              <a:t>zakázaná</a:t>
            </a:r>
            <a:endParaRPr lang="sk-SK" sz="1600" b="1" dirty="0">
              <a:solidFill>
                <a:srgbClr val="111111"/>
              </a:solidFill>
            </a:endParaRPr>
          </a:p>
          <a:p>
            <a:pPr marL="742950" lvl="1" indent="-285750">
              <a:buFontTx/>
              <a:buNone/>
            </a:pPr>
            <a:endParaRPr lang="sk-SK" sz="1600" b="1" dirty="0">
              <a:solidFill>
                <a:srgbClr val="111111"/>
              </a:solidFill>
            </a:endParaRPr>
          </a:p>
          <a:p>
            <a:pPr marL="742950" lvl="1" indent="-285750">
              <a:buFontTx/>
              <a:buNone/>
            </a:pPr>
            <a:r>
              <a:rPr lang="sk-SK" sz="1600" b="1" dirty="0">
                <a:solidFill>
                  <a:srgbClr val="111111"/>
                </a:solidFill>
              </a:rPr>
              <a:t>-  Nebezpečný odpad sa nesmie likvidovať prostredníctvo odpadových</a:t>
            </a:r>
          </a:p>
          <a:p>
            <a:pPr>
              <a:buFontTx/>
              <a:buNone/>
            </a:pPr>
            <a:r>
              <a:rPr lang="sk-SK" sz="1600" b="1" dirty="0">
                <a:solidFill>
                  <a:srgbClr val="111111"/>
                </a:solidFill>
              </a:rPr>
              <a:t>           nádob AMG, pokiaľ nie je schválené, že obsahujú daný</a:t>
            </a:r>
          </a:p>
          <a:p>
            <a:pPr>
              <a:buFontTx/>
              <a:buNone/>
            </a:pPr>
            <a:r>
              <a:rPr lang="sk-SK" sz="1600" b="1" dirty="0">
                <a:solidFill>
                  <a:srgbClr val="111111"/>
                </a:solidFill>
              </a:rPr>
              <a:t>           typ odpadového materiálu zodpovednou osobou AMG</a:t>
            </a:r>
          </a:p>
          <a:p>
            <a:pPr>
              <a:buFontTx/>
              <a:buNone/>
            </a:pPr>
            <a:endParaRPr lang="sk-SK" sz="1600" b="1" dirty="0">
              <a:solidFill>
                <a:srgbClr val="111111"/>
              </a:solidFill>
            </a:endParaRPr>
          </a:p>
          <a:p>
            <a:pPr>
              <a:buFontTx/>
              <a:buNone/>
            </a:pPr>
            <a:r>
              <a:rPr lang="sk-SK" sz="1600" b="1" dirty="0">
                <a:solidFill>
                  <a:srgbClr val="111111"/>
                </a:solidFill>
              </a:rPr>
              <a:t>        -  Dodávateľ musí okamžite informovať zástupcu AMG, ak dôjde</a:t>
            </a:r>
          </a:p>
          <a:p>
            <a:pPr>
              <a:buFontTx/>
              <a:buNone/>
            </a:pPr>
            <a:r>
              <a:rPr lang="sk-SK" sz="1600" b="1" dirty="0">
                <a:solidFill>
                  <a:srgbClr val="111111"/>
                </a:solidFill>
              </a:rPr>
              <a:t>           k úniku nebezpečných materiálov do životného prostredia.</a:t>
            </a:r>
          </a:p>
          <a:p>
            <a:pPr>
              <a:buFontTx/>
              <a:buNone/>
            </a:pPr>
            <a:r>
              <a:rPr lang="sk-SK" sz="1600" b="1" dirty="0">
                <a:solidFill>
                  <a:srgbClr val="111111"/>
                </a:solidFill>
              </a:rPr>
              <a:t>          Je nevyhnutné okamžite vyčistiť rozliaty alebo uniknutý nebezpečný</a:t>
            </a:r>
          </a:p>
          <a:p>
            <a:pPr>
              <a:buFontTx/>
              <a:buNone/>
            </a:pPr>
            <a:r>
              <a:rPr lang="sk-SK" sz="1600" b="1" dirty="0">
                <a:solidFill>
                  <a:srgbClr val="111111"/>
                </a:solidFill>
              </a:rPr>
              <a:t>           materiál.</a:t>
            </a:r>
          </a:p>
          <a:p>
            <a:pPr>
              <a:buFontTx/>
              <a:buNone/>
            </a:pPr>
            <a:r>
              <a:rPr lang="sk-SK" sz="1000" b="1" dirty="0"/>
              <a:t>                    </a:t>
            </a:r>
            <a:endParaRPr lang="sk-SK" sz="1400" b="1" dirty="0">
              <a:solidFill>
                <a:srgbClr val="FFFF00"/>
              </a:solidFill>
            </a:endParaRPr>
          </a:p>
          <a:p>
            <a:pPr>
              <a:buFontTx/>
              <a:buNone/>
            </a:pPr>
            <a:endParaRPr lang="sk-SK" sz="1400" b="1" dirty="0">
              <a:solidFill>
                <a:srgbClr val="000099"/>
              </a:solidFill>
            </a:endParaRPr>
          </a:p>
          <a:p>
            <a:pPr>
              <a:buFontTx/>
              <a:buNone/>
            </a:pPr>
            <a:endParaRPr lang="sk-SK" sz="1000" b="1" dirty="0"/>
          </a:p>
          <a:p>
            <a:pPr>
              <a:buFontTx/>
              <a:buNone/>
            </a:pPr>
            <a:endParaRPr lang="en-GB" sz="1000" b="1" dirty="0"/>
          </a:p>
          <a:p>
            <a:pPr eaLnBrk="1" hangingPunct="1"/>
            <a:endParaRPr lang="sk-SK" sz="1600" dirty="0"/>
          </a:p>
        </p:txBody>
      </p:sp>
      <p:sp>
        <p:nvSpPr>
          <p:cNvPr id="353283" name="Zástupný symbol čísla snímky 3"/>
          <p:cNvSpPr txBox="1">
            <a:spLocks noGrp="1"/>
          </p:cNvSpPr>
          <p:nvPr/>
        </p:nvSpPr>
        <p:spPr bwMode="auto">
          <a:xfrm>
            <a:off x="6453188" y="6324600"/>
            <a:ext cx="1905000" cy="269875"/>
          </a:xfrm>
          <a:prstGeom prst="rect">
            <a:avLst/>
          </a:prstGeom>
          <a:noFill/>
          <a:ln w="9525">
            <a:noFill/>
            <a:miter lim="800000"/>
            <a:headEnd/>
            <a:tailEnd/>
          </a:ln>
        </p:spPr>
        <p:txBody>
          <a:bodyPr lIns="0" tIns="0" rIns="0" bIns="0"/>
          <a:lstStyle/>
          <a:p>
            <a:pPr algn="r" eaLnBrk="0" hangingPunct="0"/>
            <a:fld id="{D288BCF1-1DEB-426B-BAD3-5A4F43C6DBF5}" type="slidenum">
              <a:rPr lang="sk-SK" sz="1100">
                <a:solidFill>
                  <a:srgbClr val="000000"/>
                </a:solidFill>
                <a:cs typeface="MS PGothic"/>
              </a:rPr>
              <a:pPr algn="r" eaLnBrk="0" hangingPunct="0"/>
              <a:t>27</a:t>
            </a:fld>
            <a:endParaRPr lang="sk-SK" sz="1100">
              <a:solidFill>
                <a:srgbClr val="000000"/>
              </a:solidFill>
              <a:cs typeface="MS PGothic"/>
            </a:endParaRPr>
          </a:p>
        </p:txBody>
      </p:sp>
      <p:pic>
        <p:nvPicPr>
          <p:cNvPr id="5" name="Obrázok 4">
            <a:extLst>
              <a:ext uri="{FF2B5EF4-FFF2-40B4-BE49-F238E27FC236}">
                <a16:creationId xmlns:a16="http://schemas.microsoft.com/office/drawing/2014/main" id="{434E4317-7DAB-4BE4-82CE-1C4B11D79E79}"/>
              </a:ext>
            </a:extLst>
          </p:cNvPr>
          <p:cNvPicPr/>
          <p:nvPr/>
        </p:nvPicPr>
        <p:blipFill rotWithShape="1">
          <a:blip r:embed="rId2"/>
          <a:srcRect l="70903" t="12050" r="13791" b="81922"/>
          <a:stretch/>
        </p:blipFill>
        <p:spPr bwMode="auto">
          <a:xfrm>
            <a:off x="5943600" y="79023"/>
            <a:ext cx="2895600" cy="606777"/>
          </a:xfrm>
          <a:prstGeom prst="rect">
            <a:avLst/>
          </a:prstGeom>
          <a:ln>
            <a:noFill/>
          </a:ln>
          <a:extLst>
            <a:ext uri="{53640926-AAD7-44D8-BBD7-CCE9431645EC}">
              <a14:shadowObscured xmlns:a14="http://schemas.microsoft.com/office/drawing/2010/main"/>
            </a:ext>
          </a:extLst>
        </p:spPr>
      </p:pic>
    </p:spTree>
  </p:cSld>
  <p:clrMapOvr>
    <a:masterClrMapping/>
  </p:clrMapOvr>
  <p:transition>
    <p:blinds/>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Nadpis 1"/>
          <p:cNvSpPr>
            <a:spLocks noGrp="1"/>
          </p:cNvSpPr>
          <p:nvPr>
            <p:ph type="title" idx="4294967295"/>
          </p:nvPr>
        </p:nvSpPr>
        <p:spPr>
          <a:xfrm>
            <a:off x="438150" y="549275"/>
            <a:ext cx="8234363" cy="517525"/>
          </a:xfrm>
        </p:spPr>
        <p:txBody>
          <a:bodyPr/>
          <a:lstStyle/>
          <a:p>
            <a:pPr eaLnBrk="1" hangingPunct="1"/>
            <a:r>
              <a:rPr lang="sk-SK" sz="2000" dirty="0"/>
              <a:t> 8.1) Separácia odpadov</a:t>
            </a:r>
          </a:p>
        </p:txBody>
      </p:sp>
      <p:sp>
        <p:nvSpPr>
          <p:cNvPr id="354306" name="Zástupný symbol obsahu 2"/>
          <p:cNvSpPr>
            <a:spLocks noGrp="1"/>
          </p:cNvSpPr>
          <p:nvPr>
            <p:ph idx="4294967295"/>
          </p:nvPr>
        </p:nvSpPr>
        <p:spPr>
          <a:xfrm>
            <a:off x="439738" y="1524000"/>
            <a:ext cx="8235950" cy="4114800"/>
          </a:xfrm>
        </p:spPr>
        <p:txBody>
          <a:bodyPr/>
          <a:lstStyle/>
          <a:p>
            <a:pPr marL="742950" lvl="1" indent="-285750">
              <a:buFontTx/>
              <a:buChar char="-"/>
            </a:pPr>
            <a:r>
              <a:rPr lang="sk-SK" sz="1600" b="1" dirty="0"/>
              <a:t>V prípade vzniku odpadu ich separuj</a:t>
            </a:r>
            <a:r>
              <a:rPr lang="fr-FR" altLang="zh-CN" sz="1600" b="1" dirty="0"/>
              <a:t> podľa ich zaradenia a možnosti ich ďalšieho využitia. Na každý druh odpadu je vyhradený kontajner</a:t>
            </a:r>
            <a:r>
              <a:rPr lang="sk-SK" altLang="zh-CN" sz="1600" b="1" dirty="0"/>
              <a:t>.</a:t>
            </a:r>
            <a:r>
              <a:rPr lang="fr-FR" altLang="zh-CN" sz="1600" b="1" dirty="0"/>
              <a:t> Kontajnery sú rozmiestnené </a:t>
            </a:r>
            <a:r>
              <a:rPr lang="sk-SK" altLang="zh-CN" sz="1600" b="1" dirty="0"/>
              <a:t>v</a:t>
            </a:r>
            <a:r>
              <a:rPr lang="fr-FR" altLang="zh-CN" sz="1600" b="1" dirty="0"/>
              <a:t> areáli podniku, sú označené nápisom a odlíšené farbou</a:t>
            </a:r>
            <a:r>
              <a:rPr lang="sk-SK" altLang="zh-CN" sz="1600" b="1" dirty="0"/>
              <a:t>:</a:t>
            </a:r>
            <a:endParaRPr lang="en-GB" sz="1600" b="1" dirty="0"/>
          </a:p>
          <a:p>
            <a:pPr>
              <a:buFontTx/>
              <a:buNone/>
            </a:pPr>
            <a:r>
              <a:rPr lang="sk-SK" sz="1600" b="1" dirty="0"/>
              <a:t>        	</a:t>
            </a:r>
            <a:r>
              <a:rPr lang="sk-SK" sz="1600" b="1" dirty="0">
                <a:solidFill>
                  <a:schemeClr val="tx2"/>
                </a:solidFill>
              </a:rPr>
              <a:t>- nebezpečný odpad / červená farba</a:t>
            </a:r>
          </a:p>
          <a:p>
            <a:pPr>
              <a:buFontTx/>
              <a:buNone/>
            </a:pPr>
            <a:r>
              <a:rPr lang="sk-SK" sz="1600" b="1" dirty="0"/>
              <a:t>		</a:t>
            </a:r>
            <a:r>
              <a:rPr lang="sk-SK" sz="1600" b="1" dirty="0">
                <a:solidFill>
                  <a:srgbClr val="FFFF00"/>
                </a:solidFill>
              </a:rPr>
              <a:t>- plasty / žltá farba</a:t>
            </a:r>
          </a:p>
          <a:p>
            <a:pPr>
              <a:buFontTx/>
              <a:buNone/>
            </a:pPr>
            <a:r>
              <a:rPr lang="sk-SK" sz="1600" b="1" dirty="0">
                <a:solidFill>
                  <a:srgbClr val="FFFF00"/>
                </a:solidFill>
              </a:rPr>
              <a:t>		</a:t>
            </a:r>
            <a:r>
              <a:rPr lang="sk-SK" sz="1600" b="1" dirty="0">
                <a:solidFill>
                  <a:srgbClr val="000099"/>
                </a:solidFill>
              </a:rPr>
              <a:t>- komunálny odpad modrá farba</a:t>
            </a:r>
          </a:p>
          <a:p>
            <a:pPr>
              <a:buFontTx/>
              <a:buNone/>
            </a:pPr>
            <a:r>
              <a:rPr lang="sk-SK" sz="1800" b="1" dirty="0">
                <a:solidFill>
                  <a:srgbClr val="FFFF00"/>
                </a:solidFill>
              </a:rPr>
              <a:t>		</a:t>
            </a:r>
            <a:endParaRPr lang="sk-SK" sz="1400" b="1" dirty="0">
              <a:solidFill>
                <a:srgbClr val="FFFF00"/>
              </a:solidFill>
            </a:endParaRPr>
          </a:p>
          <a:p>
            <a:pPr>
              <a:buFontTx/>
              <a:buNone/>
            </a:pPr>
            <a:endParaRPr lang="sk-SK" sz="1400" b="1" dirty="0">
              <a:solidFill>
                <a:srgbClr val="FFFF00"/>
              </a:solidFill>
            </a:endParaRPr>
          </a:p>
          <a:p>
            <a:pPr>
              <a:buFontTx/>
              <a:buNone/>
            </a:pPr>
            <a:endParaRPr lang="sk-SK" sz="1000" b="1" dirty="0"/>
          </a:p>
          <a:p>
            <a:pPr>
              <a:buFontTx/>
              <a:buNone/>
            </a:pPr>
            <a:endParaRPr lang="en-GB" sz="1000" b="1" dirty="0"/>
          </a:p>
          <a:p>
            <a:pPr eaLnBrk="1" hangingPunct="1"/>
            <a:endParaRPr lang="sk-SK" sz="1600" dirty="0"/>
          </a:p>
        </p:txBody>
      </p:sp>
      <p:sp>
        <p:nvSpPr>
          <p:cNvPr id="354307" name="Zástupný symbol čísla snímky 3"/>
          <p:cNvSpPr txBox="1">
            <a:spLocks noGrp="1"/>
          </p:cNvSpPr>
          <p:nvPr/>
        </p:nvSpPr>
        <p:spPr bwMode="auto">
          <a:xfrm>
            <a:off x="6453188" y="6324600"/>
            <a:ext cx="1905000" cy="269875"/>
          </a:xfrm>
          <a:prstGeom prst="rect">
            <a:avLst/>
          </a:prstGeom>
          <a:noFill/>
          <a:ln w="9525">
            <a:noFill/>
            <a:miter lim="800000"/>
            <a:headEnd/>
            <a:tailEnd/>
          </a:ln>
        </p:spPr>
        <p:txBody>
          <a:bodyPr lIns="0" tIns="0" rIns="0" bIns="0"/>
          <a:lstStyle/>
          <a:p>
            <a:pPr algn="r" eaLnBrk="0" hangingPunct="0"/>
            <a:fld id="{017193B2-4FED-4019-A4C2-415346E689F3}" type="slidenum">
              <a:rPr lang="sk-SK" sz="1100">
                <a:solidFill>
                  <a:srgbClr val="000000"/>
                </a:solidFill>
                <a:cs typeface="MS PGothic"/>
              </a:rPr>
              <a:pPr algn="r" eaLnBrk="0" hangingPunct="0"/>
              <a:t>28</a:t>
            </a:fld>
            <a:endParaRPr lang="sk-SK" sz="1100">
              <a:solidFill>
                <a:srgbClr val="000000"/>
              </a:solidFill>
              <a:cs typeface="MS PGothic"/>
            </a:endParaRPr>
          </a:p>
        </p:txBody>
      </p:sp>
      <p:pic>
        <p:nvPicPr>
          <p:cNvPr id="354308" name="Picture 5"/>
          <p:cNvPicPr>
            <a:picLocks noChangeAspect="1" noChangeArrowheads="1"/>
          </p:cNvPicPr>
          <p:nvPr/>
        </p:nvPicPr>
        <p:blipFill>
          <a:blip r:embed="rId2" cstate="print"/>
          <a:srcRect/>
          <a:stretch>
            <a:fillRect/>
          </a:stretch>
        </p:blipFill>
        <p:spPr bwMode="auto">
          <a:xfrm>
            <a:off x="1066800" y="3886200"/>
            <a:ext cx="2895600" cy="2170113"/>
          </a:xfrm>
          <a:prstGeom prst="rect">
            <a:avLst/>
          </a:prstGeom>
          <a:noFill/>
          <a:ln w="9525">
            <a:noFill/>
            <a:miter lim="800000"/>
            <a:headEnd/>
            <a:tailEnd/>
          </a:ln>
        </p:spPr>
      </p:pic>
      <p:pic>
        <p:nvPicPr>
          <p:cNvPr id="354309" name="Picture 6" descr="P1050270"/>
          <p:cNvPicPr>
            <a:picLocks noChangeAspect="1" noChangeArrowheads="1"/>
          </p:cNvPicPr>
          <p:nvPr/>
        </p:nvPicPr>
        <p:blipFill>
          <a:blip r:embed="rId3" cstate="print"/>
          <a:srcRect/>
          <a:stretch>
            <a:fillRect/>
          </a:stretch>
        </p:blipFill>
        <p:spPr bwMode="auto">
          <a:xfrm>
            <a:off x="4724400" y="4038600"/>
            <a:ext cx="2743200" cy="2055813"/>
          </a:xfrm>
          <a:prstGeom prst="rect">
            <a:avLst/>
          </a:prstGeom>
          <a:noFill/>
          <a:ln w="9525">
            <a:noFill/>
            <a:miter lim="800000"/>
            <a:headEnd/>
            <a:tailEnd/>
          </a:ln>
        </p:spPr>
      </p:pic>
      <p:pic>
        <p:nvPicPr>
          <p:cNvPr id="7" name="Obrázok 6">
            <a:extLst>
              <a:ext uri="{FF2B5EF4-FFF2-40B4-BE49-F238E27FC236}">
                <a16:creationId xmlns:a16="http://schemas.microsoft.com/office/drawing/2014/main" id="{E5ACB18B-B7DE-48EF-84A3-F7CAFF556127}"/>
              </a:ext>
            </a:extLst>
          </p:cNvPr>
          <p:cNvPicPr/>
          <p:nvPr/>
        </p:nvPicPr>
        <p:blipFill rotWithShape="1">
          <a:blip r:embed="rId4"/>
          <a:srcRect l="70903" t="12050" r="13791" b="81922"/>
          <a:stretch/>
        </p:blipFill>
        <p:spPr bwMode="auto">
          <a:xfrm>
            <a:off x="5943600" y="79023"/>
            <a:ext cx="2895600" cy="606777"/>
          </a:xfrm>
          <a:prstGeom prst="rect">
            <a:avLst/>
          </a:prstGeom>
          <a:ln>
            <a:noFill/>
          </a:ln>
          <a:extLst>
            <a:ext uri="{53640926-AAD7-44D8-BBD7-CCE9431645EC}">
              <a14:shadowObscured xmlns:a14="http://schemas.microsoft.com/office/drawing/2010/main"/>
            </a:ext>
          </a:extLst>
        </p:spPr>
      </p:pic>
    </p:spTree>
  </p:cSld>
  <p:clrMapOvr>
    <a:masterClrMapping/>
  </p:clrMapOvr>
  <p:transition>
    <p:blinds/>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Nadpis 1"/>
          <p:cNvSpPr>
            <a:spLocks noGrp="1"/>
          </p:cNvSpPr>
          <p:nvPr>
            <p:ph type="title" idx="4294967295"/>
          </p:nvPr>
        </p:nvSpPr>
        <p:spPr>
          <a:xfrm>
            <a:off x="438150" y="777875"/>
            <a:ext cx="8234363" cy="1127125"/>
          </a:xfrm>
        </p:spPr>
        <p:txBody>
          <a:bodyPr/>
          <a:lstStyle/>
          <a:p>
            <a:pPr eaLnBrk="1" hangingPunct="1"/>
            <a:r>
              <a:rPr lang="sk-SK" sz="2000" b="1" dirty="0"/>
              <a:t>9) Špecifické pravidlá pre výrobné/skladové priestory</a:t>
            </a:r>
            <a:br>
              <a:rPr lang="sk-SK" sz="2400" dirty="0"/>
            </a:br>
            <a:r>
              <a:rPr lang="sk-SK" sz="1400" dirty="0"/>
              <a:t>V nasledujúcej tabuľke sú uvedené špecifické pravidlá BOZP a PO pre jednotlivé technologické linky nainštalované v spoločnosti AMG. Je nutné rešpektovať všetky výstražné nápisy a piktogramy na zariadeniach a počas pobytu v pracovnom priestore zariadenia sa riadiť pokynmi zodpovedného pracovníka.</a:t>
            </a:r>
          </a:p>
        </p:txBody>
      </p:sp>
      <p:sp>
        <p:nvSpPr>
          <p:cNvPr id="355330" name="Zástupný symbol obsahu 2"/>
          <p:cNvSpPr>
            <a:spLocks noGrp="1"/>
          </p:cNvSpPr>
          <p:nvPr>
            <p:ph idx="4294967295"/>
          </p:nvPr>
        </p:nvSpPr>
        <p:spPr/>
        <p:txBody>
          <a:bodyPr/>
          <a:lstStyle/>
          <a:p>
            <a:pPr eaLnBrk="1" hangingPunct="1"/>
            <a:endParaRPr lang="sk-SK" sz="1800"/>
          </a:p>
          <a:p>
            <a:pPr eaLnBrk="1" hangingPunct="1">
              <a:buFontTx/>
              <a:buNone/>
            </a:pPr>
            <a:endParaRPr lang="sk-SK" sz="1800"/>
          </a:p>
        </p:txBody>
      </p:sp>
      <p:sp>
        <p:nvSpPr>
          <p:cNvPr id="355331" name="Zástupný symbol čísla snímky 3"/>
          <p:cNvSpPr txBox="1">
            <a:spLocks noGrp="1"/>
          </p:cNvSpPr>
          <p:nvPr/>
        </p:nvSpPr>
        <p:spPr bwMode="auto">
          <a:xfrm>
            <a:off x="6453188" y="6324600"/>
            <a:ext cx="1905000" cy="269875"/>
          </a:xfrm>
          <a:prstGeom prst="rect">
            <a:avLst/>
          </a:prstGeom>
          <a:noFill/>
          <a:ln w="9525">
            <a:noFill/>
            <a:miter lim="800000"/>
            <a:headEnd/>
            <a:tailEnd/>
          </a:ln>
        </p:spPr>
        <p:txBody>
          <a:bodyPr lIns="0" tIns="0" rIns="0" bIns="0"/>
          <a:lstStyle/>
          <a:p>
            <a:pPr algn="r" eaLnBrk="0" hangingPunct="0"/>
            <a:fld id="{980D7BC6-3E5F-49A8-B0F7-6734BCF37B07}" type="slidenum">
              <a:rPr lang="sk-SK" sz="1100">
                <a:solidFill>
                  <a:srgbClr val="000000"/>
                </a:solidFill>
                <a:cs typeface="MS PGothic"/>
              </a:rPr>
              <a:pPr algn="r" eaLnBrk="0" hangingPunct="0"/>
              <a:t>29</a:t>
            </a:fld>
            <a:endParaRPr lang="sk-SK" sz="1100">
              <a:solidFill>
                <a:srgbClr val="000000"/>
              </a:solidFill>
              <a:cs typeface="MS PGothic"/>
            </a:endParaRPr>
          </a:p>
        </p:txBody>
      </p:sp>
      <p:sp>
        <p:nvSpPr>
          <p:cNvPr id="355332" name="Rectangle 5"/>
          <p:cNvSpPr>
            <a:spLocks noChangeArrowheads="1"/>
          </p:cNvSpPr>
          <p:nvPr/>
        </p:nvSpPr>
        <p:spPr bwMode="auto">
          <a:xfrm>
            <a:off x="0" y="1698625"/>
            <a:ext cx="9144000" cy="0"/>
          </a:xfrm>
          <a:prstGeom prst="rect">
            <a:avLst/>
          </a:prstGeom>
          <a:noFill/>
          <a:ln w="9525">
            <a:noFill/>
            <a:miter lim="800000"/>
            <a:headEnd/>
            <a:tailEnd/>
          </a:ln>
        </p:spPr>
        <p:txBody>
          <a:bodyPr wrap="none" anchor="ctr">
            <a:spAutoFit/>
          </a:bodyPr>
          <a:lstStyle/>
          <a:p>
            <a:endParaRPr lang="en-US">
              <a:latin typeface="Times New Roman" pitchFamily="18" charset="0"/>
              <a:cs typeface="MS PGothic"/>
            </a:endParaRPr>
          </a:p>
        </p:txBody>
      </p:sp>
      <p:graphicFrame>
        <p:nvGraphicFramePr>
          <p:cNvPr id="347176" name="Group 40"/>
          <p:cNvGraphicFramePr>
            <a:graphicFrameLocks noGrp="1"/>
          </p:cNvGraphicFramePr>
          <p:nvPr/>
        </p:nvGraphicFramePr>
        <p:xfrm>
          <a:off x="609600" y="1981200"/>
          <a:ext cx="7772400" cy="4637088"/>
        </p:xfrm>
        <a:graphic>
          <a:graphicData uri="http://schemas.openxmlformats.org/drawingml/2006/table">
            <a:tbl>
              <a:tblPr/>
              <a:tblGrid>
                <a:gridCol w="676275">
                  <a:extLst>
                    <a:ext uri="{9D8B030D-6E8A-4147-A177-3AD203B41FA5}">
                      <a16:colId xmlns:a16="http://schemas.microsoft.com/office/drawing/2014/main" val="20000"/>
                    </a:ext>
                  </a:extLst>
                </a:gridCol>
                <a:gridCol w="7096125">
                  <a:extLst>
                    <a:ext uri="{9D8B030D-6E8A-4147-A177-3AD203B41FA5}">
                      <a16:colId xmlns:a16="http://schemas.microsoft.com/office/drawing/2014/main" val="20001"/>
                    </a:ext>
                  </a:extLst>
                </a:gridCol>
              </a:tblGrid>
              <a:tr h="36512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k-SK" sz="1200" b="1" i="0" u="none" strike="noStrike" cap="none" normalizeH="0" baseline="0" dirty="0">
                          <a:ln>
                            <a:noFill/>
                          </a:ln>
                          <a:solidFill>
                            <a:schemeClr val="tx1"/>
                          </a:solidFill>
                          <a:effectLst/>
                          <a:latin typeface="Times New Roman" pitchFamily="18" charset="0"/>
                          <a:ea typeface="MS PGothic"/>
                          <a:cs typeface="MS PGothic"/>
                        </a:rPr>
                        <a:t>Deliace linky, Lis</a:t>
                      </a:r>
                      <a:endParaRPr kumimoji="0" lang="sk-SK" sz="1800" b="0" i="0" u="none" strike="noStrike" cap="none" normalizeH="0" baseline="0" dirty="0">
                        <a:ln>
                          <a:noFill/>
                        </a:ln>
                        <a:solidFill>
                          <a:schemeClr val="tx1"/>
                        </a:solidFill>
                        <a:effectLst/>
                        <a:latin typeface="Times New Roman" pitchFamily="18" charset="0"/>
                        <a:ea typeface="MS PGothic"/>
                        <a:cs typeface="MS PGothic"/>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hMerge="1">
                  <a:txBody>
                    <a:bodyPr/>
                    <a:lstStyle/>
                    <a:p>
                      <a:endParaRPr lang="sk-SK"/>
                    </a:p>
                  </a:txBody>
                  <a:tcPr/>
                </a:tc>
                <a:extLst>
                  <a:ext uri="{0D108BD9-81ED-4DB2-BD59-A6C34878D82A}">
                    <a16:rowId xmlns:a16="http://schemas.microsoft.com/office/drawing/2014/main" val="10000"/>
                  </a:ext>
                </a:extLst>
              </a:tr>
              <a:tr h="3651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k-SK" sz="1200" b="1" i="0" u="none" strike="noStrike" cap="none" normalizeH="0" baseline="0">
                          <a:ln>
                            <a:noFill/>
                          </a:ln>
                          <a:solidFill>
                            <a:schemeClr val="tx1"/>
                          </a:solidFill>
                          <a:effectLst/>
                          <a:latin typeface="Times New Roman" pitchFamily="18" charset="0"/>
                          <a:ea typeface="MS PGothic"/>
                          <a:cs typeface="MS PGothic"/>
                        </a:rPr>
                        <a:t>1.</a:t>
                      </a:r>
                      <a:endParaRPr kumimoji="0" lang="sk-SK" sz="1800" b="0" i="0" u="none" strike="noStrike" cap="none" normalizeH="0" baseline="0">
                        <a:ln>
                          <a:noFill/>
                        </a:ln>
                        <a:solidFill>
                          <a:schemeClr val="tx1"/>
                        </a:solidFill>
                        <a:effectLst/>
                        <a:latin typeface="Times New Roman" pitchFamily="18" charset="0"/>
                        <a:ea typeface="MS PGothic"/>
                        <a:cs typeface="MS PGothic"/>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k-SK" sz="1400" b="0" i="0" u="none" strike="noStrike" cap="none" normalizeH="0" baseline="0">
                          <a:ln>
                            <a:noFill/>
                          </a:ln>
                          <a:solidFill>
                            <a:schemeClr val="tx1"/>
                          </a:solidFill>
                          <a:effectLst/>
                          <a:latin typeface="Times New Roman" pitchFamily="18" charset="0"/>
                          <a:ea typeface="MS PGothic"/>
                          <a:cs typeface="MS PGothic"/>
                        </a:rPr>
                        <a:t>Vstup do pracovného priestoru len po úplnom zastavení a zabezpečení zariadenia.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191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k-SK" sz="1200" b="1" i="0" u="none" strike="noStrike" cap="none" normalizeH="0" baseline="0">
                          <a:ln>
                            <a:noFill/>
                          </a:ln>
                          <a:solidFill>
                            <a:schemeClr val="tx1"/>
                          </a:solidFill>
                          <a:effectLst/>
                          <a:latin typeface="Times New Roman" pitchFamily="18" charset="0"/>
                          <a:ea typeface="MS PGothic"/>
                          <a:cs typeface="MS PGothic"/>
                        </a:rPr>
                        <a:t>2.</a:t>
                      </a:r>
                      <a:endParaRPr kumimoji="0" lang="sk-SK" sz="1800" b="0" i="0" u="none" strike="noStrike" cap="none" normalizeH="0" baseline="0">
                        <a:ln>
                          <a:noFill/>
                        </a:ln>
                        <a:solidFill>
                          <a:schemeClr val="tx1"/>
                        </a:solidFill>
                        <a:effectLst/>
                        <a:latin typeface="Times New Roman" pitchFamily="18" charset="0"/>
                        <a:ea typeface="MS PGothic"/>
                        <a:cs typeface="MS PGothic"/>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k-SK" sz="1400" b="0" i="0" u="none" strike="noStrike" cap="none" normalizeH="0" baseline="0">
                          <a:ln>
                            <a:noFill/>
                          </a:ln>
                          <a:solidFill>
                            <a:schemeClr val="tx1"/>
                          </a:solidFill>
                          <a:effectLst/>
                          <a:latin typeface="Times New Roman" pitchFamily="18" charset="0"/>
                          <a:ea typeface="MS PGothic"/>
                          <a:cs typeface="MS PGothic"/>
                        </a:rPr>
                        <a:t>Zákaz pobytu/pohybu za svetelnými bariérami a bariérami namontovanými na bránkach počas práce zariadenia. Zákaz vyblokovania bariér.</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09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k-SK" sz="1200" b="1" i="0" u="none" strike="noStrike" cap="none" normalizeH="0" baseline="0">
                          <a:ln>
                            <a:noFill/>
                          </a:ln>
                          <a:solidFill>
                            <a:schemeClr val="tx1"/>
                          </a:solidFill>
                          <a:effectLst/>
                          <a:latin typeface="Times New Roman" pitchFamily="18" charset="0"/>
                          <a:ea typeface="MS PGothic"/>
                          <a:cs typeface="MS PGothic"/>
                        </a:rPr>
                        <a:t>3.</a:t>
                      </a:r>
                      <a:endParaRPr kumimoji="0" lang="sk-SK" sz="1800" b="0" i="0" u="none" strike="noStrike" cap="none" normalizeH="0" baseline="0">
                        <a:ln>
                          <a:noFill/>
                        </a:ln>
                        <a:solidFill>
                          <a:schemeClr val="tx1"/>
                        </a:solidFill>
                        <a:effectLst/>
                        <a:latin typeface="Times New Roman" pitchFamily="18" charset="0"/>
                        <a:ea typeface="MS PGothic"/>
                        <a:cs typeface="MS PGothic"/>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k-SK" sz="1400" b="0" i="0" u="none" strike="noStrike" cap="none" normalizeH="0" baseline="0">
                          <a:ln>
                            <a:noFill/>
                          </a:ln>
                          <a:solidFill>
                            <a:schemeClr val="tx1"/>
                          </a:solidFill>
                          <a:effectLst/>
                          <a:latin typeface="Times New Roman" pitchFamily="18" charset="0"/>
                          <a:ea typeface="MS PGothic"/>
                          <a:cs typeface="MS PGothic"/>
                        </a:rPr>
                        <a:t>Pri každej oprave/udržbe linky musí byť linka odstavená a zabezpečená proti spusteniu vypnutím a uzamknutím hlavných vypínačov energií /Postup Log-Aot/Tag-Out/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51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k-SK" sz="1200" b="1" i="0" u="none" strike="noStrike" cap="none" normalizeH="0" baseline="0">
                          <a:ln>
                            <a:noFill/>
                          </a:ln>
                          <a:solidFill>
                            <a:schemeClr val="tx1"/>
                          </a:solidFill>
                          <a:effectLst/>
                          <a:latin typeface="Times New Roman" pitchFamily="18" charset="0"/>
                          <a:ea typeface="MS PGothic"/>
                          <a:cs typeface="MS PGothic"/>
                        </a:rPr>
                        <a:t>4.</a:t>
                      </a:r>
                      <a:endParaRPr kumimoji="0" lang="sk-SK" sz="1800" b="0" i="0" u="none" strike="noStrike" cap="none" normalizeH="0" baseline="0">
                        <a:ln>
                          <a:noFill/>
                        </a:ln>
                        <a:solidFill>
                          <a:schemeClr val="tx1"/>
                        </a:solidFill>
                        <a:effectLst/>
                        <a:latin typeface="Times New Roman" pitchFamily="18" charset="0"/>
                        <a:ea typeface="MS PGothic"/>
                        <a:cs typeface="MS PGothic"/>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k-SK" sz="1400" b="0" i="0" u="none" strike="noStrike" cap="none" normalizeH="0" baseline="0">
                          <a:ln>
                            <a:noFill/>
                          </a:ln>
                          <a:solidFill>
                            <a:schemeClr val="tx1"/>
                          </a:solidFill>
                          <a:effectLst/>
                          <a:latin typeface="Times New Roman" pitchFamily="18" charset="0"/>
                          <a:ea typeface="MS PGothic"/>
                          <a:cs typeface="MS PGothic"/>
                        </a:rPr>
                        <a:t>Zvýšená opatrnosť pri výkone údržby – možnosť pokĺznutia, vyvrtnutia alebo poranenia.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651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k-SK" sz="1200" b="1" i="0" u="none" strike="noStrike" cap="none" normalizeH="0" baseline="0">
                          <a:ln>
                            <a:noFill/>
                          </a:ln>
                          <a:solidFill>
                            <a:schemeClr val="tx1"/>
                          </a:solidFill>
                          <a:effectLst/>
                          <a:latin typeface="Times New Roman" pitchFamily="18" charset="0"/>
                          <a:ea typeface="MS PGothic"/>
                          <a:cs typeface="MS PGothic"/>
                        </a:rPr>
                        <a:t>5.</a:t>
                      </a:r>
                      <a:endParaRPr kumimoji="0" lang="sk-SK" sz="1800" b="0" i="0" u="none" strike="noStrike" cap="none" normalizeH="0" baseline="0">
                        <a:ln>
                          <a:noFill/>
                        </a:ln>
                        <a:solidFill>
                          <a:schemeClr val="tx1"/>
                        </a:solidFill>
                        <a:effectLst/>
                        <a:latin typeface="Times New Roman" pitchFamily="18" charset="0"/>
                        <a:ea typeface="MS PGothic"/>
                        <a:cs typeface="MS PGothic"/>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k-SK" sz="1400" b="0" i="0" u="none" strike="noStrike" cap="none" normalizeH="0" baseline="0" dirty="0">
                          <a:ln>
                            <a:noFill/>
                          </a:ln>
                          <a:solidFill>
                            <a:schemeClr val="tx1"/>
                          </a:solidFill>
                          <a:effectLst/>
                          <a:latin typeface="Times New Roman" pitchFamily="18" charset="0"/>
                          <a:ea typeface="MS PGothic"/>
                          <a:cs typeface="MS PGothic"/>
                        </a:rPr>
                        <a:t>Pravidelne kontrolovať funkčnosť svetelných bariér a bezpečnostných prvkov.</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09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k-SK" sz="1200" b="1" i="0" u="none" strike="noStrike" cap="none" normalizeH="0" baseline="0">
                          <a:ln>
                            <a:noFill/>
                          </a:ln>
                          <a:solidFill>
                            <a:schemeClr val="tx1"/>
                          </a:solidFill>
                          <a:effectLst/>
                          <a:latin typeface="Times New Roman" pitchFamily="18" charset="0"/>
                          <a:ea typeface="MS PGothic"/>
                          <a:cs typeface="MS PGothic"/>
                        </a:rPr>
                        <a:t>6.</a:t>
                      </a:r>
                      <a:endParaRPr kumimoji="0" lang="sk-SK" sz="1800" b="0" i="0" u="none" strike="noStrike" cap="none" normalizeH="0" baseline="0">
                        <a:ln>
                          <a:noFill/>
                        </a:ln>
                        <a:solidFill>
                          <a:schemeClr val="tx1"/>
                        </a:solidFill>
                        <a:effectLst/>
                        <a:latin typeface="Times New Roman" pitchFamily="18" charset="0"/>
                        <a:ea typeface="MS PGothic"/>
                        <a:cs typeface="MS PGothic"/>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k-SK" sz="1400" b="0" i="0" u="none" strike="noStrike" cap="none" normalizeH="0" baseline="0">
                          <a:ln>
                            <a:noFill/>
                          </a:ln>
                          <a:solidFill>
                            <a:schemeClr val="tx1"/>
                          </a:solidFill>
                          <a:effectLst/>
                          <a:latin typeface="Times New Roman" pitchFamily="18" charset="0"/>
                          <a:ea typeface="MS PGothic"/>
                          <a:cs typeface="MS PGothic"/>
                        </a:rPr>
                        <a:t>Dbať na zvýšenú opatrnosť počas pohybu v blízkosti slučkových jám, nebezpečenstvo pádu do jamy.</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080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k-SK" sz="1200" b="1" i="0" u="none" strike="noStrike" cap="none" normalizeH="0" baseline="0">
                          <a:ln>
                            <a:noFill/>
                          </a:ln>
                          <a:solidFill>
                            <a:schemeClr val="tx1"/>
                          </a:solidFill>
                          <a:effectLst/>
                          <a:latin typeface="Times New Roman" pitchFamily="18" charset="0"/>
                          <a:ea typeface="MS PGothic"/>
                          <a:cs typeface="MS PGothic"/>
                        </a:rPr>
                        <a:t>7.</a:t>
                      </a:r>
                      <a:endParaRPr kumimoji="0" lang="sk-SK" sz="1800" b="0" i="0" u="none" strike="noStrike" cap="none" normalizeH="0" baseline="0">
                        <a:ln>
                          <a:noFill/>
                        </a:ln>
                        <a:solidFill>
                          <a:schemeClr val="tx1"/>
                        </a:solidFill>
                        <a:effectLst/>
                        <a:latin typeface="Times New Roman" pitchFamily="18" charset="0"/>
                        <a:ea typeface="MS PGothic"/>
                        <a:cs typeface="MS PGothic"/>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k-SK" sz="1400" b="0" i="0" u="none" strike="noStrike" cap="none" normalizeH="0" baseline="0">
                          <a:ln>
                            <a:noFill/>
                          </a:ln>
                          <a:solidFill>
                            <a:schemeClr val="tx1"/>
                          </a:solidFill>
                          <a:effectLst/>
                          <a:latin typeface="Times New Roman" pitchFamily="18" charset="0"/>
                          <a:ea typeface="MS PGothic"/>
                          <a:cs typeface="MS PGothic"/>
                        </a:rPr>
                        <a:t>Zákaz práce v blízkosti rotujúcich a pohybujúcich sa zariadení, nebezpečenství vzniku zranenia.</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651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k-SK" sz="1200" b="1" i="0" u="none" strike="noStrike" cap="none" normalizeH="0" baseline="0">
                          <a:ln>
                            <a:noFill/>
                          </a:ln>
                          <a:solidFill>
                            <a:schemeClr val="tx1"/>
                          </a:solidFill>
                          <a:effectLst/>
                          <a:latin typeface="Times New Roman" pitchFamily="18" charset="0"/>
                          <a:ea typeface="MS PGothic"/>
                          <a:cs typeface="MS PGothic"/>
                        </a:rPr>
                        <a:t>8.</a:t>
                      </a:r>
                      <a:endParaRPr kumimoji="0" lang="sk-SK" sz="1800" b="0" i="0" u="none" strike="noStrike" cap="none" normalizeH="0" baseline="0">
                        <a:ln>
                          <a:noFill/>
                        </a:ln>
                        <a:solidFill>
                          <a:schemeClr val="tx1"/>
                        </a:solidFill>
                        <a:effectLst/>
                        <a:latin typeface="Times New Roman" pitchFamily="18" charset="0"/>
                        <a:ea typeface="MS PGothic"/>
                        <a:cs typeface="MS PGothic"/>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k-SK" sz="1400" b="0" i="0" u="none" strike="noStrike" cap="none" normalizeH="0" baseline="0">
                          <a:ln>
                            <a:noFill/>
                          </a:ln>
                          <a:solidFill>
                            <a:schemeClr val="tx1"/>
                          </a:solidFill>
                          <a:effectLst/>
                          <a:latin typeface="Times New Roman" pitchFamily="18" charset="0"/>
                          <a:ea typeface="MS PGothic"/>
                          <a:cs typeface="MS PGothic"/>
                        </a:rPr>
                        <a:t>Nevystupovať na zariadenie, nebezpečentsvo pádu.</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651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k-SK" sz="1200" b="1" i="0" u="none" strike="noStrike" cap="none" normalizeH="0" baseline="0">
                          <a:ln>
                            <a:noFill/>
                          </a:ln>
                          <a:solidFill>
                            <a:schemeClr val="tx1"/>
                          </a:solidFill>
                          <a:effectLst/>
                          <a:latin typeface="Times New Roman" pitchFamily="18" charset="0"/>
                          <a:ea typeface="MS PGothic"/>
                          <a:cs typeface="MS PGothic"/>
                        </a:rPr>
                        <a:t>9.</a:t>
                      </a:r>
                      <a:endParaRPr kumimoji="0" lang="sk-SK" sz="1800" b="0" i="0" u="none" strike="noStrike" cap="none" normalizeH="0" baseline="0">
                        <a:ln>
                          <a:noFill/>
                        </a:ln>
                        <a:solidFill>
                          <a:schemeClr val="tx1"/>
                        </a:solidFill>
                        <a:effectLst/>
                        <a:latin typeface="Times New Roman" pitchFamily="18" charset="0"/>
                        <a:ea typeface="MS PGothic"/>
                        <a:cs typeface="MS PGothic"/>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k-SK" sz="1400" b="0" i="0" u="none" strike="noStrike" cap="none" normalizeH="0" baseline="0" dirty="0">
                          <a:ln>
                            <a:noFill/>
                          </a:ln>
                          <a:solidFill>
                            <a:schemeClr val="tx1"/>
                          </a:solidFill>
                          <a:effectLst/>
                          <a:latin typeface="Times New Roman" pitchFamily="18" charset="0"/>
                          <a:ea typeface="MS PGothic"/>
                          <a:cs typeface="MS PGothic"/>
                        </a:rPr>
                        <a:t>Nezasahovať do elektrických zariadení, nebezpečenstvo úrazu elektrickým prúdom.</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pic>
        <p:nvPicPr>
          <p:cNvPr id="7" name="Obrázok 6">
            <a:extLst>
              <a:ext uri="{FF2B5EF4-FFF2-40B4-BE49-F238E27FC236}">
                <a16:creationId xmlns:a16="http://schemas.microsoft.com/office/drawing/2014/main" id="{465662D5-1501-4C7C-9E8C-4890BA20AA8A}"/>
              </a:ext>
            </a:extLst>
          </p:cNvPr>
          <p:cNvPicPr/>
          <p:nvPr/>
        </p:nvPicPr>
        <p:blipFill rotWithShape="1">
          <a:blip r:embed="rId2"/>
          <a:srcRect l="70903" t="12050" r="13791" b="81922"/>
          <a:stretch/>
        </p:blipFill>
        <p:spPr bwMode="auto">
          <a:xfrm>
            <a:off x="5943600" y="79023"/>
            <a:ext cx="2895600" cy="606777"/>
          </a:xfrm>
          <a:prstGeom prst="rect">
            <a:avLst/>
          </a:prstGeom>
          <a:ln>
            <a:noFill/>
          </a:ln>
          <a:extLst>
            <a:ext uri="{53640926-AAD7-44D8-BBD7-CCE9431645EC}">
              <a14:shadowObscured xmlns:a14="http://schemas.microsoft.com/office/drawing/2010/main"/>
            </a:ext>
          </a:extLst>
        </p:spPr>
      </p:pic>
    </p:spTree>
  </p:cSld>
  <p:clrMapOvr>
    <a:masterClrMapping/>
  </p:clrMapOvr>
  <p:transition>
    <p:blinds/>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Nadpis 1"/>
          <p:cNvSpPr>
            <a:spLocks noGrp="1"/>
          </p:cNvSpPr>
          <p:nvPr>
            <p:ph type="title" idx="4294967295"/>
          </p:nvPr>
        </p:nvSpPr>
        <p:spPr>
          <a:xfrm>
            <a:off x="438150" y="228600"/>
            <a:ext cx="8234363" cy="792163"/>
          </a:xfrm>
        </p:spPr>
        <p:txBody>
          <a:bodyPr/>
          <a:lstStyle/>
          <a:p>
            <a:pPr eaLnBrk="1" hangingPunct="1"/>
            <a:r>
              <a:rPr lang="sk-SK" sz="2000" b="1" dirty="0"/>
              <a:t>Obsah</a:t>
            </a:r>
            <a:r>
              <a:rPr lang="sk-SK" sz="2000" dirty="0"/>
              <a:t>	</a:t>
            </a:r>
          </a:p>
        </p:txBody>
      </p:sp>
      <p:sp>
        <p:nvSpPr>
          <p:cNvPr id="99330" name="Zástupný symbol obsahu 2"/>
          <p:cNvSpPr>
            <a:spLocks noGrp="1"/>
          </p:cNvSpPr>
          <p:nvPr>
            <p:ph idx="4294967295"/>
          </p:nvPr>
        </p:nvSpPr>
        <p:spPr>
          <a:xfrm>
            <a:off x="381000" y="1143000"/>
            <a:ext cx="8534400" cy="5334000"/>
          </a:xfrm>
        </p:spPr>
        <p:txBody>
          <a:bodyPr/>
          <a:lstStyle/>
          <a:p>
            <a:pPr marL="419100" indent="-419100" eaLnBrk="1" hangingPunct="1">
              <a:buNone/>
            </a:pPr>
            <a:r>
              <a:rPr lang="sk-SK" sz="1600" b="1" dirty="0">
                <a:solidFill>
                  <a:schemeClr val="bg1">
                    <a:lumMod val="50000"/>
                  </a:schemeClr>
                </a:solidFill>
              </a:rPr>
              <a:t>10)    </a:t>
            </a:r>
            <a:r>
              <a:rPr lang="en-US" sz="1600" b="1" dirty="0" err="1">
                <a:solidFill>
                  <a:schemeClr val="bg1">
                    <a:lumMod val="50000"/>
                  </a:schemeClr>
                </a:solidFill>
              </a:rPr>
              <a:t>Zásady</a:t>
            </a:r>
            <a:r>
              <a:rPr lang="en-US" sz="1600" b="1" dirty="0">
                <a:solidFill>
                  <a:schemeClr val="bg1">
                    <a:lumMod val="50000"/>
                  </a:schemeClr>
                </a:solidFill>
              </a:rPr>
              <a:t> p</a:t>
            </a:r>
            <a:r>
              <a:rPr lang="sk-SK" sz="1600" b="1" dirty="0" err="1">
                <a:solidFill>
                  <a:schemeClr val="bg1">
                    <a:lumMod val="50000"/>
                  </a:schemeClr>
                </a:solidFill>
              </a:rPr>
              <a:t>ráce</a:t>
            </a:r>
            <a:r>
              <a:rPr lang="sk-SK" sz="1600" b="1" dirty="0">
                <a:solidFill>
                  <a:schemeClr val="bg1">
                    <a:lumMod val="50000"/>
                  </a:schemeClr>
                </a:solidFill>
              </a:rPr>
              <a:t> vo výškach a nad voľnou hĺbkou</a:t>
            </a:r>
          </a:p>
          <a:p>
            <a:pPr marL="419100" indent="-419100" eaLnBrk="1" hangingPunct="1">
              <a:buFontTx/>
              <a:buNone/>
            </a:pPr>
            <a:r>
              <a:rPr lang="en-US" sz="1600" b="1" dirty="0">
                <a:solidFill>
                  <a:schemeClr val="bg1">
                    <a:lumMod val="50000"/>
                  </a:schemeClr>
                </a:solidFill>
              </a:rPr>
              <a:t>10.1 </a:t>
            </a:r>
            <a:r>
              <a:rPr lang="sk-SK" sz="1600" b="1" dirty="0">
                <a:solidFill>
                  <a:schemeClr val="bg1">
                    <a:lumMod val="50000"/>
                  </a:schemeClr>
                </a:solidFill>
              </a:rPr>
              <a:t> Práce na streche</a:t>
            </a:r>
          </a:p>
          <a:p>
            <a:pPr marL="419100" indent="-419100" eaLnBrk="1" hangingPunct="1">
              <a:buFontTx/>
              <a:buNone/>
            </a:pPr>
            <a:r>
              <a:rPr lang="sk-SK" sz="1600" b="1" dirty="0">
                <a:solidFill>
                  <a:schemeClr val="bg1">
                    <a:lumMod val="50000"/>
                  </a:schemeClr>
                </a:solidFill>
              </a:rPr>
              <a:t>10.2  Pohyb na žeriavovej dráhe</a:t>
            </a:r>
          </a:p>
          <a:p>
            <a:pPr marL="419100" indent="-419100" eaLnBrk="1" hangingPunct="1">
              <a:buFontTx/>
              <a:buNone/>
            </a:pPr>
            <a:r>
              <a:rPr lang="sk-SK" sz="1600" b="1" dirty="0">
                <a:solidFill>
                  <a:schemeClr val="bg1">
                    <a:lumMod val="50000"/>
                  </a:schemeClr>
                </a:solidFill>
              </a:rPr>
              <a:t>11)    Používanie rebríkov</a:t>
            </a:r>
          </a:p>
          <a:p>
            <a:pPr marL="419100" indent="-419100" eaLnBrk="1" hangingPunct="1">
              <a:buFontTx/>
              <a:buNone/>
            </a:pPr>
            <a:r>
              <a:rPr lang="sk-SK" sz="1600" b="1" dirty="0">
                <a:solidFill>
                  <a:schemeClr val="bg1">
                    <a:lumMod val="50000"/>
                  </a:schemeClr>
                </a:solidFill>
              </a:rPr>
              <a:t>12)    Požiadavky na lešenie</a:t>
            </a:r>
          </a:p>
          <a:p>
            <a:pPr marL="419100" indent="-419100" eaLnBrk="1" hangingPunct="1">
              <a:buFontTx/>
              <a:buNone/>
            </a:pPr>
            <a:r>
              <a:rPr lang="sk-SK" sz="1600" b="1" dirty="0">
                <a:solidFill>
                  <a:schemeClr val="bg1">
                    <a:lumMod val="50000"/>
                  </a:schemeClr>
                </a:solidFill>
              </a:rPr>
              <a:t>13)    Vstup do priestorov pod úrovňou podlahy</a:t>
            </a:r>
          </a:p>
          <a:p>
            <a:pPr marL="419100" indent="-419100" eaLnBrk="1" hangingPunct="1">
              <a:buFontTx/>
              <a:buNone/>
            </a:pPr>
            <a:r>
              <a:rPr lang="sk-SK" sz="1600" b="1" dirty="0">
                <a:solidFill>
                  <a:schemeClr val="bg1">
                    <a:lumMod val="50000"/>
                  </a:schemeClr>
                </a:solidFill>
              </a:rPr>
              <a:t>14)    Prostriedky osobného zabezpečenia pre prácu vo výškach/ bezpečnostný postroj</a:t>
            </a:r>
          </a:p>
          <a:p>
            <a:pPr marL="419100" indent="-419100" eaLnBrk="1" hangingPunct="1">
              <a:buFontTx/>
              <a:buNone/>
            </a:pPr>
            <a:r>
              <a:rPr lang="sk-SK" sz="1600" b="1" dirty="0">
                <a:solidFill>
                  <a:schemeClr val="bg1">
                    <a:lumMod val="50000"/>
                  </a:schemeClr>
                </a:solidFill>
              </a:rPr>
              <a:t>15)    Zásady bezpečnosti práce v priestore železničnej vlečky</a:t>
            </a:r>
          </a:p>
          <a:p>
            <a:pPr marL="419100" indent="-419100" eaLnBrk="1" hangingPunct="1">
              <a:buFontTx/>
              <a:buNone/>
            </a:pPr>
            <a:r>
              <a:rPr lang="sk-SK" sz="1600" b="1" dirty="0">
                <a:solidFill>
                  <a:schemeClr val="bg1">
                    <a:lumMod val="50000"/>
                  </a:schemeClr>
                </a:solidFill>
              </a:rPr>
              <a:t>16)    Zásady bezpečnosti práce v sklade zvitkov</a:t>
            </a:r>
          </a:p>
          <a:p>
            <a:pPr marL="419100" indent="-419100" eaLnBrk="1" hangingPunct="1">
              <a:buFontTx/>
              <a:buNone/>
            </a:pPr>
            <a:r>
              <a:rPr lang="sk-SK" sz="1600" b="1" dirty="0">
                <a:solidFill>
                  <a:schemeClr val="bg1">
                    <a:lumMod val="50000"/>
                  </a:schemeClr>
                </a:solidFill>
              </a:rPr>
              <a:t>17)    Manipulácia s bremenami, používanie žeriavov a vysokozdvižných vozíkov</a:t>
            </a:r>
          </a:p>
          <a:p>
            <a:pPr marL="419100" indent="-419100" eaLnBrk="1" hangingPunct="1">
              <a:buFontTx/>
              <a:buNone/>
            </a:pPr>
            <a:r>
              <a:rPr lang="sk-SK" sz="1600" b="1" dirty="0">
                <a:solidFill>
                  <a:schemeClr val="bg1">
                    <a:lumMod val="50000"/>
                  </a:schemeClr>
                </a:solidFill>
              </a:rPr>
              <a:t>18)    Práce so zvýšeným nebezpečenstvom vzniku požiaru</a:t>
            </a:r>
          </a:p>
          <a:p>
            <a:pPr marL="419100" indent="-419100" eaLnBrk="1" hangingPunct="1">
              <a:buFontTx/>
              <a:buNone/>
            </a:pPr>
            <a:r>
              <a:rPr lang="sk-SK" sz="1600" b="1" dirty="0">
                <a:solidFill>
                  <a:schemeClr val="bg1">
                    <a:lumMod val="50000"/>
                  </a:schemeClr>
                </a:solidFill>
              </a:rPr>
              <a:t>19)    Manipulácia s ropnými a chemickými látkami</a:t>
            </a:r>
          </a:p>
          <a:p>
            <a:pPr marL="419100" indent="-419100" eaLnBrk="1" hangingPunct="1">
              <a:buNone/>
            </a:pPr>
            <a:r>
              <a:rPr lang="sk-SK" sz="1600" b="1" dirty="0">
                <a:solidFill>
                  <a:schemeClr val="bg1">
                    <a:lumMod val="50000"/>
                  </a:schemeClr>
                </a:solidFill>
              </a:rPr>
              <a:t>20)    Havarijná pripravenosť</a:t>
            </a:r>
          </a:p>
          <a:p>
            <a:pPr marL="419100" indent="-419100" eaLnBrk="1" hangingPunct="1">
              <a:buFontTx/>
              <a:buNone/>
            </a:pPr>
            <a:r>
              <a:rPr lang="sk-SK" sz="1600" b="1" dirty="0">
                <a:solidFill>
                  <a:schemeClr val="bg1">
                    <a:lumMod val="50000"/>
                  </a:schemeClr>
                </a:solidFill>
              </a:rPr>
              <a:t>20.1) Požiarno-evakuačný plán, rozmiestnenie lekárničiek, separácia odpadov</a:t>
            </a:r>
          </a:p>
          <a:p>
            <a:pPr marL="419100" indent="-419100" eaLnBrk="1" hangingPunct="1">
              <a:buFontTx/>
              <a:buNone/>
            </a:pPr>
            <a:r>
              <a:rPr lang="sk-SK" sz="1600" b="1" dirty="0">
                <a:solidFill>
                  <a:schemeClr val="bg1">
                    <a:lumMod val="50000"/>
                  </a:schemeClr>
                </a:solidFill>
              </a:rPr>
              <a:t>20.2) Zásady poskytovania prvej pomoci</a:t>
            </a:r>
          </a:p>
          <a:p>
            <a:pPr marL="419100" indent="-419100" eaLnBrk="1" hangingPunct="1">
              <a:buFontTx/>
              <a:buNone/>
            </a:pPr>
            <a:r>
              <a:rPr lang="sk-SK" sz="1600" b="1" dirty="0">
                <a:solidFill>
                  <a:schemeClr val="bg1">
                    <a:lumMod val="50000"/>
                  </a:schemeClr>
                </a:solidFill>
              </a:rPr>
              <a:t>21)    Pravidlá na ochranu Vašich rúk</a:t>
            </a:r>
          </a:p>
          <a:p>
            <a:pPr marL="419100" indent="-419100" eaLnBrk="1" hangingPunct="1">
              <a:buFontTx/>
              <a:buNone/>
            </a:pPr>
            <a:r>
              <a:rPr lang="sk-SK" sz="1600" b="1" dirty="0">
                <a:solidFill>
                  <a:schemeClr val="bg1">
                    <a:lumMod val="50000"/>
                  </a:schemeClr>
                </a:solidFill>
              </a:rPr>
              <a:t>22)    Hlásenie a vyšetrovanie mimoriadnych udalostí</a:t>
            </a:r>
          </a:p>
          <a:p>
            <a:pPr marL="419100" indent="-419100" eaLnBrk="1" hangingPunct="1">
              <a:buFontTx/>
              <a:buNone/>
            </a:pPr>
            <a:r>
              <a:rPr lang="sk-SK" sz="1600" b="1" dirty="0">
                <a:solidFill>
                  <a:schemeClr val="bg1">
                    <a:lumMod val="50000"/>
                  </a:schemeClr>
                </a:solidFill>
              </a:rPr>
              <a:t>23)    Politika bezpečnosti a ochrany zdravia pri práci </a:t>
            </a:r>
          </a:p>
        </p:txBody>
      </p:sp>
      <p:sp>
        <p:nvSpPr>
          <p:cNvPr id="96259" name="Zástupný symbol čísla snímky 3"/>
          <p:cNvSpPr txBox="1">
            <a:spLocks noGrp="1"/>
          </p:cNvSpPr>
          <p:nvPr/>
        </p:nvSpPr>
        <p:spPr bwMode="auto">
          <a:xfrm>
            <a:off x="6453188" y="6324600"/>
            <a:ext cx="1905000" cy="269875"/>
          </a:xfrm>
          <a:prstGeom prst="rect">
            <a:avLst/>
          </a:prstGeom>
          <a:noFill/>
          <a:ln>
            <a:miter lim="800000"/>
            <a:headEnd/>
            <a:tailEnd/>
          </a:ln>
        </p:spPr>
        <p:txBody>
          <a:bodyPr lIns="0" tIns="0" rIns="0" bIns="0"/>
          <a:lstStyle/>
          <a:p>
            <a:pPr algn="r" eaLnBrk="0" hangingPunct="0">
              <a:defRPr/>
            </a:pPr>
            <a:fld id="{DF99B732-D589-4B38-A4DF-3B023C10AC8C}" type="slidenum">
              <a:rPr lang="sk-SK" sz="1100">
                <a:solidFill>
                  <a:srgbClr val="000000"/>
                </a:solidFill>
                <a:latin typeface="+mn-lt"/>
                <a:cs typeface="MS PGothic"/>
              </a:rPr>
              <a:pPr algn="r" eaLnBrk="0" hangingPunct="0">
                <a:defRPr/>
              </a:pPr>
              <a:t>3</a:t>
            </a:fld>
            <a:endParaRPr lang="sk-SK" sz="1100">
              <a:solidFill>
                <a:srgbClr val="000000"/>
              </a:solidFill>
              <a:latin typeface="+mn-lt"/>
              <a:cs typeface="MS PGothic"/>
            </a:endParaRPr>
          </a:p>
        </p:txBody>
      </p:sp>
      <p:pic>
        <p:nvPicPr>
          <p:cNvPr id="5" name="Obrázok 4">
            <a:extLst>
              <a:ext uri="{FF2B5EF4-FFF2-40B4-BE49-F238E27FC236}">
                <a16:creationId xmlns:a16="http://schemas.microsoft.com/office/drawing/2014/main" id="{01827942-EDBE-4663-AA6A-E648C87EF417}"/>
              </a:ext>
            </a:extLst>
          </p:cNvPr>
          <p:cNvPicPr/>
          <p:nvPr/>
        </p:nvPicPr>
        <p:blipFill rotWithShape="1">
          <a:blip r:embed="rId2"/>
          <a:srcRect l="70903" t="10041" r="13791" b="79913"/>
          <a:stretch/>
        </p:blipFill>
        <p:spPr bwMode="auto">
          <a:xfrm>
            <a:off x="5943600" y="0"/>
            <a:ext cx="2971800" cy="1143000"/>
          </a:xfrm>
          <a:prstGeom prst="rect">
            <a:avLst/>
          </a:prstGeom>
          <a:ln>
            <a:noFill/>
          </a:ln>
          <a:extLst>
            <a:ext uri="{53640926-AAD7-44D8-BBD7-CCE9431645EC}">
              <a14:shadowObscured xmlns:a14="http://schemas.microsoft.com/office/drawing/2010/main"/>
            </a:ext>
          </a:extLst>
        </p:spPr>
      </p:pic>
    </p:spTree>
  </p:cSld>
  <p:clrMapOvr>
    <a:masterClrMapping/>
  </p:clrMapOvr>
  <p:transition>
    <p:blinds/>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Nadpis 1"/>
          <p:cNvSpPr>
            <a:spLocks noGrp="1"/>
          </p:cNvSpPr>
          <p:nvPr>
            <p:ph type="title" idx="4294967295"/>
          </p:nvPr>
        </p:nvSpPr>
        <p:spPr>
          <a:xfrm>
            <a:off x="357541" y="731837"/>
            <a:ext cx="8234363" cy="365125"/>
          </a:xfrm>
        </p:spPr>
        <p:txBody>
          <a:bodyPr/>
          <a:lstStyle/>
          <a:p>
            <a:pPr eaLnBrk="1" hangingPunct="1"/>
            <a:r>
              <a:rPr lang="sk-SK" sz="2000" dirty="0"/>
              <a:t>9.1)  Povinnosti pred zahájením prác zo strany AMG</a:t>
            </a:r>
          </a:p>
        </p:txBody>
      </p:sp>
      <p:sp>
        <p:nvSpPr>
          <p:cNvPr id="356354" name="Zástupný symbol obsahu 2"/>
          <p:cNvSpPr>
            <a:spLocks noGrp="1"/>
          </p:cNvSpPr>
          <p:nvPr>
            <p:ph idx="4294967295"/>
          </p:nvPr>
        </p:nvSpPr>
        <p:spPr>
          <a:xfrm>
            <a:off x="298450" y="1828800"/>
            <a:ext cx="8540750" cy="4114800"/>
          </a:xfrm>
        </p:spPr>
        <p:txBody>
          <a:bodyPr/>
          <a:lstStyle/>
          <a:p>
            <a:pPr eaLnBrk="1" hangingPunct="1"/>
            <a:r>
              <a:rPr lang="sk-SK" sz="1600" b="1" dirty="0"/>
              <a:t>Pre výkon každej pracovnej činnosti v priestoroch AMG musí byť stanovená zodpovedná osoba zo strany AMG, ktorá zodpovedá za výkon prác dodávateľa. </a:t>
            </a:r>
          </a:p>
          <a:p>
            <a:pPr eaLnBrk="1" hangingPunct="1">
              <a:buNone/>
            </a:pPr>
            <a:endParaRPr lang="sk-SK" sz="1600" b="1" dirty="0"/>
          </a:p>
          <a:p>
            <a:pPr eaLnBrk="1" hangingPunct="1"/>
            <a:r>
              <a:rPr lang="sk-SK" sz="1600" b="1" dirty="0"/>
              <a:t>Kontaktná osoba zodpovedá za:</a:t>
            </a:r>
          </a:p>
          <a:p>
            <a:pPr eaLnBrk="1" hangingPunct="1">
              <a:buFontTx/>
              <a:buNone/>
            </a:pPr>
            <a:r>
              <a:rPr lang="sk-SK" sz="1600" b="1" dirty="0"/>
              <a:t>   </a:t>
            </a:r>
            <a:r>
              <a:rPr lang="sk-SK" sz="1600" b="1" dirty="0">
                <a:solidFill>
                  <a:srgbClr val="111111"/>
                </a:solidFill>
              </a:rPr>
              <a:t>-  </a:t>
            </a:r>
            <a:r>
              <a:rPr lang="sk-SK" sz="1600" b="1" dirty="0">
                <a:solidFill>
                  <a:schemeClr val="tx1">
                    <a:lumMod val="50000"/>
                  </a:schemeClr>
                </a:solidFill>
              </a:rPr>
              <a:t>kontrolu  dokladov o zdravotnej a odbornej spôsobilosti dodávateľov</a:t>
            </a:r>
          </a:p>
          <a:p>
            <a:pPr eaLnBrk="1" hangingPunct="1">
              <a:buFontTx/>
              <a:buNone/>
            </a:pPr>
            <a:r>
              <a:rPr lang="sk-SK" sz="1600" b="1" dirty="0">
                <a:solidFill>
                  <a:schemeClr val="tx1">
                    <a:lumMod val="50000"/>
                  </a:schemeClr>
                </a:solidFill>
              </a:rPr>
              <a:t>   -  kontrolu dokladov o vyhovujúcom stave strojov/náradia/rebríkov a pod.</a:t>
            </a:r>
          </a:p>
          <a:p>
            <a:pPr eaLnBrk="1" hangingPunct="1">
              <a:buFontTx/>
              <a:buNone/>
            </a:pPr>
            <a:r>
              <a:rPr lang="sk-SK" sz="1600" b="1" dirty="0">
                <a:solidFill>
                  <a:schemeClr val="tx1">
                    <a:lumMod val="50000"/>
                  </a:schemeClr>
                </a:solidFill>
              </a:rPr>
              <a:t>   -  kontrolu vybavenia dodávateľov požadovanými OOPP</a:t>
            </a:r>
          </a:p>
          <a:p>
            <a:pPr eaLnBrk="1" hangingPunct="1">
              <a:buNone/>
            </a:pPr>
            <a:r>
              <a:rPr lang="sk-SK" sz="1600" b="1" dirty="0">
                <a:solidFill>
                  <a:schemeClr val="tx1">
                    <a:lumMod val="50000"/>
                  </a:schemeClr>
                </a:solidFill>
              </a:rPr>
              <a:t>   -  vykonanie vstupného školenia s manuálom pre dodávateľov</a:t>
            </a:r>
          </a:p>
          <a:p>
            <a:pPr eaLnBrk="1" hangingPunct="1">
              <a:buNone/>
            </a:pPr>
            <a:r>
              <a:rPr lang="sk-SK" sz="1600" b="1" dirty="0">
                <a:solidFill>
                  <a:schemeClr val="tx1">
                    <a:lumMod val="50000"/>
                  </a:schemeClr>
                </a:solidFill>
              </a:rPr>
              <a:t>      /pred výkonom prác/</a:t>
            </a:r>
          </a:p>
          <a:p>
            <a:pPr eaLnBrk="1" hangingPunct="1">
              <a:buNone/>
            </a:pPr>
            <a:r>
              <a:rPr lang="sk-SK" sz="1600" b="1" dirty="0">
                <a:solidFill>
                  <a:schemeClr val="tx1">
                    <a:lumMod val="50000"/>
                  </a:schemeClr>
                </a:solidFill>
              </a:rPr>
              <a:t>   -  odovzdanie pracoviska vypísaním a odsúhlasením pracovného povolenia s detailným hodnotením rizík a nebezpečenstiev, ktorými môžu byť dodávatelia vystavení a prijatím opatrení na ich elimináciu, vrátane havarijných  a núdzových situácií</a:t>
            </a:r>
          </a:p>
          <a:p>
            <a:pPr eaLnBrk="1" hangingPunct="1">
              <a:buNone/>
            </a:pPr>
            <a:r>
              <a:rPr lang="sk-SK" sz="1800" b="1" dirty="0">
                <a:solidFill>
                  <a:schemeClr val="tx1">
                    <a:lumMod val="50000"/>
                  </a:schemeClr>
                </a:solidFill>
              </a:rPr>
              <a:t>   </a:t>
            </a:r>
          </a:p>
          <a:p>
            <a:pPr eaLnBrk="1" hangingPunct="1">
              <a:buNone/>
            </a:pPr>
            <a:r>
              <a:rPr lang="sk-SK" sz="1800" b="1" dirty="0">
                <a:solidFill>
                  <a:schemeClr val="tx1">
                    <a:lumMod val="50000"/>
                  </a:schemeClr>
                </a:solidFill>
              </a:rPr>
              <a:t>   </a:t>
            </a:r>
            <a:endParaRPr lang="sk-SK" sz="1800" b="1" dirty="0">
              <a:solidFill>
                <a:srgbClr val="111111"/>
              </a:solidFill>
            </a:endParaRPr>
          </a:p>
          <a:p>
            <a:pPr eaLnBrk="1" hangingPunct="1">
              <a:buFontTx/>
              <a:buNone/>
            </a:pPr>
            <a:endParaRPr lang="sk-SK" sz="1800" b="1" dirty="0">
              <a:solidFill>
                <a:srgbClr val="111111"/>
              </a:solidFill>
            </a:endParaRPr>
          </a:p>
          <a:p>
            <a:pPr eaLnBrk="1" hangingPunct="1"/>
            <a:endParaRPr lang="sk-SK" sz="1600" b="1" dirty="0">
              <a:solidFill>
                <a:srgbClr val="111111"/>
              </a:solidFill>
            </a:endParaRPr>
          </a:p>
          <a:p>
            <a:pPr eaLnBrk="1" hangingPunct="1">
              <a:buFontTx/>
              <a:buNone/>
            </a:pPr>
            <a:endParaRPr lang="sk-SK" sz="1800" b="1" dirty="0"/>
          </a:p>
        </p:txBody>
      </p:sp>
      <p:sp>
        <p:nvSpPr>
          <p:cNvPr id="97283" name="Zástupný symbol čísla snímky 3"/>
          <p:cNvSpPr txBox="1">
            <a:spLocks noGrp="1"/>
          </p:cNvSpPr>
          <p:nvPr/>
        </p:nvSpPr>
        <p:spPr bwMode="auto">
          <a:xfrm>
            <a:off x="6453188" y="6324600"/>
            <a:ext cx="1905000" cy="269875"/>
          </a:xfrm>
          <a:prstGeom prst="rect">
            <a:avLst/>
          </a:prstGeom>
          <a:noFill/>
          <a:ln>
            <a:miter lim="800000"/>
            <a:headEnd/>
            <a:tailEnd/>
          </a:ln>
        </p:spPr>
        <p:txBody>
          <a:bodyPr lIns="0" tIns="0" rIns="0" bIns="0"/>
          <a:lstStyle/>
          <a:p>
            <a:pPr algn="r" eaLnBrk="0" hangingPunct="0">
              <a:defRPr/>
            </a:pPr>
            <a:fld id="{5D134676-427A-4EA2-8509-8A3198A2617C}" type="slidenum">
              <a:rPr lang="sk-SK" sz="1100">
                <a:solidFill>
                  <a:srgbClr val="000000"/>
                </a:solidFill>
                <a:latin typeface="+mn-lt"/>
                <a:cs typeface="MS PGothic"/>
              </a:rPr>
              <a:pPr algn="r" eaLnBrk="0" hangingPunct="0">
                <a:defRPr/>
              </a:pPr>
              <a:t>30</a:t>
            </a:fld>
            <a:endParaRPr lang="sk-SK" sz="1100">
              <a:solidFill>
                <a:srgbClr val="000000"/>
              </a:solidFill>
              <a:latin typeface="+mn-lt"/>
              <a:cs typeface="MS PGothic"/>
            </a:endParaRPr>
          </a:p>
        </p:txBody>
      </p:sp>
      <p:pic>
        <p:nvPicPr>
          <p:cNvPr id="5" name="Obrázok 4">
            <a:extLst>
              <a:ext uri="{FF2B5EF4-FFF2-40B4-BE49-F238E27FC236}">
                <a16:creationId xmlns:a16="http://schemas.microsoft.com/office/drawing/2014/main" id="{62994CC6-80E9-47BA-A433-26A15899AE4C}"/>
              </a:ext>
            </a:extLst>
          </p:cNvPr>
          <p:cNvPicPr/>
          <p:nvPr/>
        </p:nvPicPr>
        <p:blipFill rotWithShape="1">
          <a:blip r:embed="rId2"/>
          <a:srcRect l="70903" t="12050" r="13791" b="81922"/>
          <a:stretch/>
        </p:blipFill>
        <p:spPr bwMode="auto">
          <a:xfrm>
            <a:off x="5943600" y="79023"/>
            <a:ext cx="2895600" cy="606777"/>
          </a:xfrm>
          <a:prstGeom prst="rect">
            <a:avLst/>
          </a:prstGeom>
          <a:ln>
            <a:noFill/>
          </a:ln>
          <a:extLst>
            <a:ext uri="{53640926-AAD7-44D8-BBD7-CCE9431645EC}">
              <a14:shadowObscured xmlns:a14="http://schemas.microsoft.com/office/drawing/2010/main"/>
            </a:ext>
          </a:extLst>
        </p:spPr>
      </p:pic>
    </p:spTree>
  </p:cSld>
  <p:clrMapOvr>
    <a:masterClrMapping/>
  </p:clrMapOvr>
  <p:transition>
    <p:blinds/>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Nadpis 1"/>
          <p:cNvSpPr>
            <a:spLocks noGrp="1"/>
          </p:cNvSpPr>
          <p:nvPr>
            <p:ph type="title" idx="4294967295"/>
          </p:nvPr>
        </p:nvSpPr>
        <p:spPr>
          <a:xfrm>
            <a:off x="438150" y="777875"/>
            <a:ext cx="8234363" cy="365125"/>
          </a:xfrm>
        </p:spPr>
        <p:txBody>
          <a:bodyPr/>
          <a:lstStyle/>
          <a:p>
            <a:pPr eaLnBrk="1" hangingPunct="1"/>
            <a:r>
              <a:rPr lang="sk-SK" sz="2000" dirty="0"/>
              <a:t>Povinnosti pred zahájením prác zo strany AMG</a:t>
            </a:r>
          </a:p>
        </p:txBody>
      </p:sp>
      <p:sp>
        <p:nvSpPr>
          <p:cNvPr id="356354" name="Zástupný symbol obsahu 2"/>
          <p:cNvSpPr>
            <a:spLocks noGrp="1"/>
          </p:cNvSpPr>
          <p:nvPr>
            <p:ph idx="4294967295"/>
          </p:nvPr>
        </p:nvSpPr>
        <p:spPr>
          <a:xfrm>
            <a:off x="298450" y="1828800"/>
            <a:ext cx="8540750" cy="4114800"/>
          </a:xfrm>
        </p:spPr>
        <p:txBody>
          <a:bodyPr/>
          <a:lstStyle/>
          <a:p>
            <a:pPr eaLnBrk="1" hangingPunct="1">
              <a:buNone/>
            </a:pPr>
            <a:endParaRPr lang="sk-SK" sz="1800" b="1" dirty="0"/>
          </a:p>
          <a:p>
            <a:pPr eaLnBrk="1" hangingPunct="1"/>
            <a:r>
              <a:rPr lang="sk-SK" sz="1600" b="1" dirty="0"/>
              <a:t>Kontaktná osoba AMG zodpovedá za:</a:t>
            </a:r>
          </a:p>
          <a:p>
            <a:pPr eaLnBrk="1" hangingPunct="1"/>
            <a:endParaRPr lang="sk-SK" sz="1600" b="1" dirty="0"/>
          </a:p>
          <a:p>
            <a:pPr eaLnBrk="1" hangingPunct="1">
              <a:buNone/>
            </a:pPr>
            <a:r>
              <a:rPr lang="sk-SK" sz="1600" b="1" dirty="0">
                <a:solidFill>
                  <a:schemeClr val="tx1">
                    <a:lumMod val="50000"/>
                  </a:schemeClr>
                </a:solidFill>
              </a:rPr>
              <a:t>   - stanovenie prístupu na pracovisko a vymedzenie pohybu dodávateľov</a:t>
            </a:r>
          </a:p>
          <a:p>
            <a:pPr eaLnBrk="1" hangingPunct="1">
              <a:buNone/>
            </a:pPr>
            <a:r>
              <a:rPr lang="sk-SK" sz="1600" b="1" dirty="0">
                <a:solidFill>
                  <a:schemeClr val="tx1">
                    <a:lumMod val="50000"/>
                  </a:schemeClr>
                </a:solidFill>
              </a:rPr>
              <a:t>   - prediskutovanie bezpečného postupu prác</a:t>
            </a:r>
          </a:p>
          <a:p>
            <a:pPr eaLnBrk="1" hangingPunct="1">
              <a:buNone/>
            </a:pPr>
            <a:r>
              <a:rPr lang="sk-SK" sz="1600" b="1" dirty="0">
                <a:solidFill>
                  <a:schemeClr val="tx1">
                    <a:lumMod val="50000"/>
                  </a:schemeClr>
                </a:solidFill>
              </a:rPr>
              <a:t>   - kontrolu technologického postupu výkonu prác</a:t>
            </a:r>
          </a:p>
          <a:p>
            <a:pPr eaLnBrk="1" hangingPunct="1">
              <a:buNone/>
            </a:pPr>
            <a:r>
              <a:rPr lang="sk-SK" sz="1600" b="1" dirty="0">
                <a:solidFill>
                  <a:schemeClr val="tx1">
                    <a:lumMod val="50000"/>
                  </a:schemeClr>
                </a:solidFill>
              </a:rPr>
              <a:t>   - informovanie osôb, ktorých sa uvedená činnosť bude týkať a mohla </a:t>
            </a:r>
          </a:p>
          <a:p>
            <a:pPr eaLnBrk="1" hangingPunct="1">
              <a:buNone/>
            </a:pPr>
            <a:r>
              <a:rPr lang="sk-SK" sz="1600" b="1" dirty="0">
                <a:solidFill>
                  <a:schemeClr val="tx1">
                    <a:lumMod val="50000"/>
                  </a:schemeClr>
                </a:solidFill>
              </a:rPr>
              <a:t>     by ich ohroziť</a:t>
            </a:r>
          </a:p>
          <a:p>
            <a:pPr eaLnBrk="1" hangingPunct="1">
              <a:buNone/>
            </a:pPr>
            <a:r>
              <a:rPr lang="sk-SK" sz="1600" b="1" dirty="0">
                <a:solidFill>
                  <a:schemeClr val="tx1">
                    <a:lumMod val="50000"/>
                  </a:schemeClr>
                </a:solidFill>
              </a:rPr>
              <a:t>   - </a:t>
            </a:r>
            <a:r>
              <a:rPr lang="sk-SK" sz="1600" b="1" dirty="0" err="1">
                <a:solidFill>
                  <a:schemeClr val="tx1">
                    <a:lumMod val="50000"/>
                  </a:schemeClr>
                </a:solidFill>
              </a:rPr>
              <a:t>námatkovú</a:t>
            </a:r>
            <a:r>
              <a:rPr lang="sk-SK" sz="1600" b="1" dirty="0">
                <a:solidFill>
                  <a:schemeClr val="tx1">
                    <a:lumMod val="50000"/>
                  </a:schemeClr>
                </a:solidFill>
              </a:rPr>
              <a:t> kontrolu dodržiavania bezpečnostných pravidiel zo strany </a:t>
            </a:r>
          </a:p>
          <a:p>
            <a:pPr eaLnBrk="1" hangingPunct="1">
              <a:buNone/>
            </a:pPr>
            <a:r>
              <a:rPr lang="sk-SK" sz="1600" b="1" dirty="0">
                <a:solidFill>
                  <a:schemeClr val="tx1">
                    <a:lumMod val="50000"/>
                  </a:schemeClr>
                </a:solidFill>
              </a:rPr>
              <a:t>     dodávateľa počas výkonu jeho prác so zápisom do pracovného povolenia</a:t>
            </a:r>
            <a:endParaRPr lang="sk-SK" sz="1600" b="1" dirty="0">
              <a:solidFill>
                <a:srgbClr val="111111"/>
              </a:solidFill>
            </a:endParaRPr>
          </a:p>
          <a:p>
            <a:pPr eaLnBrk="1" hangingPunct="1">
              <a:buFontTx/>
              <a:buNone/>
            </a:pPr>
            <a:endParaRPr lang="sk-SK" sz="1800" b="1" dirty="0">
              <a:solidFill>
                <a:srgbClr val="111111"/>
              </a:solidFill>
            </a:endParaRPr>
          </a:p>
          <a:p>
            <a:pPr eaLnBrk="1" hangingPunct="1"/>
            <a:endParaRPr lang="sk-SK" sz="1600" b="1" dirty="0">
              <a:solidFill>
                <a:srgbClr val="111111"/>
              </a:solidFill>
            </a:endParaRPr>
          </a:p>
          <a:p>
            <a:pPr eaLnBrk="1" hangingPunct="1">
              <a:buFontTx/>
              <a:buNone/>
            </a:pPr>
            <a:endParaRPr lang="sk-SK" sz="1800" b="1" dirty="0"/>
          </a:p>
        </p:txBody>
      </p:sp>
      <p:sp>
        <p:nvSpPr>
          <p:cNvPr id="97283" name="Zástupný symbol čísla snímky 3"/>
          <p:cNvSpPr txBox="1">
            <a:spLocks noGrp="1"/>
          </p:cNvSpPr>
          <p:nvPr/>
        </p:nvSpPr>
        <p:spPr bwMode="auto">
          <a:xfrm>
            <a:off x="6453188" y="6324600"/>
            <a:ext cx="1905000" cy="269875"/>
          </a:xfrm>
          <a:prstGeom prst="rect">
            <a:avLst/>
          </a:prstGeom>
          <a:noFill/>
          <a:ln>
            <a:miter lim="800000"/>
            <a:headEnd/>
            <a:tailEnd/>
          </a:ln>
        </p:spPr>
        <p:txBody>
          <a:bodyPr lIns="0" tIns="0" rIns="0" bIns="0"/>
          <a:lstStyle/>
          <a:p>
            <a:pPr algn="r" eaLnBrk="0" hangingPunct="0">
              <a:defRPr/>
            </a:pPr>
            <a:fld id="{5D134676-427A-4EA2-8509-8A3198A2617C}" type="slidenum">
              <a:rPr lang="sk-SK" sz="1100">
                <a:solidFill>
                  <a:srgbClr val="000000"/>
                </a:solidFill>
                <a:latin typeface="+mn-lt"/>
                <a:cs typeface="MS PGothic"/>
              </a:rPr>
              <a:pPr algn="r" eaLnBrk="0" hangingPunct="0">
                <a:defRPr/>
              </a:pPr>
              <a:t>31</a:t>
            </a:fld>
            <a:endParaRPr lang="sk-SK" sz="1100">
              <a:solidFill>
                <a:srgbClr val="000000"/>
              </a:solidFill>
              <a:latin typeface="+mn-lt"/>
              <a:cs typeface="MS PGothic"/>
            </a:endParaRPr>
          </a:p>
        </p:txBody>
      </p:sp>
      <p:pic>
        <p:nvPicPr>
          <p:cNvPr id="5" name="Obrázok 4">
            <a:extLst>
              <a:ext uri="{FF2B5EF4-FFF2-40B4-BE49-F238E27FC236}">
                <a16:creationId xmlns:a16="http://schemas.microsoft.com/office/drawing/2014/main" id="{DF7E72F0-912E-4E77-92A8-403A57EC12CC}"/>
              </a:ext>
            </a:extLst>
          </p:cNvPr>
          <p:cNvPicPr/>
          <p:nvPr/>
        </p:nvPicPr>
        <p:blipFill rotWithShape="1">
          <a:blip r:embed="rId2"/>
          <a:srcRect l="70903" t="12050" r="13791" b="81922"/>
          <a:stretch/>
        </p:blipFill>
        <p:spPr bwMode="auto">
          <a:xfrm>
            <a:off x="5943600" y="79023"/>
            <a:ext cx="2895600" cy="606777"/>
          </a:xfrm>
          <a:prstGeom prst="rect">
            <a:avLst/>
          </a:prstGeom>
          <a:ln>
            <a:noFill/>
          </a:ln>
          <a:extLst>
            <a:ext uri="{53640926-AAD7-44D8-BBD7-CCE9431645EC}">
              <a14:shadowObscured xmlns:a14="http://schemas.microsoft.com/office/drawing/2010/main"/>
            </a:ext>
          </a:extLst>
        </p:spPr>
      </p:pic>
    </p:spTree>
  </p:cSld>
  <p:clrMapOvr>
    <a:masterClrMapping/>
  </p:clrMapOvr>
  <p:transition>
    <p:blinds/>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Nadpis 1"/>
          <p:cNvSpPr>
            <a:spLocks noGrp="1"/>
          </p:cNvSpPr>
          <p:nvPr>
            <p:ph type="title" idx="4294967295"/>
          </p:nvPr>
        </p:nvSpPr>
        <p:spPr>
          <a:xfrm>
            <a:off x="438150" y="777875"/>
            <a:ext cx="8234363" cy="365125"/>
          </a:xfrm>
        </p:spPr>
        <p:txBody>
          <a:bodyPr/>
          <a:lstStyle/>
          <a:p>
            <a:pPr eaLnBrk="1" hangingPunct="1"/>
            <a:r>
              <a:rPr lang="sk-SK" sz="2000" dirty="0"/>
              <a:t>Povinnosti pred zahájením prác zo strany dodávateľa</a:t>
            </a:r>
          </a:p>
        </p:txBody>
      </p:sp>
      <p:sp>
        <p:nvSpPr>
          <p:cNvPr id="356354" name="Zástupný symbol obsahu 2"/>
          <p:cNvSpPr>
            <a:spLocks noGrp="1"/>
          </p:cNvSpPr>
          <p:nvPr>
            <p:ph idx="4294967295"/>
          </p:nvPr>
        </p:nvSpPr>
        <p:spPr>
          <a:xfrm>
            <a:off x="298450" y="2164644"/>
            <a:ext cx="8540750" cy="4769556"/>
          </a:xfrm>
        </p:spPr>
        <p:txBody>
          <a:bodyPr/>
          <a:lstStyle/>
          <a:p>
            <a:pPr eaLnBrk="1" hangingPunct="1">
              <a:buNone/>
            </a:pPr>
            <a:endParaRPr lang="sk-SK" sz="1800" b="1" dirty="0"/>
          </a:p>
          <a:p>
            <a:pPr eaLnBrk="1" hangingPunct="1"/>
            <a:r>
              <a:rPr lang="sk-SK" sz="1600" b="1" dirty="0"/>
              <a:t>Kontaktná osoba dodávateľa zodpovedá za:</a:t>
            </a:r>
          </a:p>
          <a:p>
            <a:pPr eaLnBrk="1" hangingPunct="1">
              <a:buNone/>
            </a:pPr>
            <a:endParaRPr lang="sk-SK" sz="1600" b="1" dirty="0"/>
          </a:p>
          <a:p>
            <a:pPr eaLnBrk="1" hangingPunct="1">
              <a:buNone/>
            </a:pPr>
            <a:r>
              <a:rPr lang="sk-SK" sz="1600" b="1" dirty="0">
                <a:solidFill>
                  <a:schemeClr val="tx1">
                    <a:lumMod val="50000"/>
                  </a:schemeClr>
                </a:solidFill>
              </a:rPr>
              <a:t>   - odovzdanie technologického/pracovného postupu výkonu pracovnej činnosti zodpovednej osoby zo  strany AMG</a:t>
            </a:r>
          </a:p>
          <a:p>
            <a:pPr eaLnBrk="1" hangingPunct="1">
              <a:buNone/>
            </a:pPr>
            <a:r>
              <a:rPr lang="sk-SK" sz="1600" b="1" dirty="0">
                <a:solidFill>
                  <a:schemeClr val="tx1">
                    <a:lumMod val="50000"/>
                  </a:schemeClr>
                </a:solidFill>
              </a:rPr>
              <a:t>   - identifikáciu rizík a nebezpečenstiev, ktoré môžu vzniknúť pri </a:t>
            </a:r>
          </a:p>
          <a:p>
            <a:pPr eaLnBrk="1" hangingPunct="1">
              <a:buNone/>
            </a:pPr>
            <a:r>
              <a:rPr lang="sk-SK" sz="1600" b="1" dirty="0">
                <a:solidFill>
                  <a:schemeClr val="tx1">
                    <a:lumMod val="50000"/>
                  </a:schemeClr>
                </a:solidFill>
              </a:rPr>
              <a:t>     vykonávaných činnostiach, prijatím opatrení na ich elimináciu </a:t>
            </a:r>
          </a:p>
          <a:p>
            <a:pPr eaLnBrk="1" hangingPunct="1">
              <a:buNone/>
            </a:pPr>
            <a:r>
              <a:rPr lang="sk-SK" sz="1600" b="1" dirty="0">
                <a:solidFill>
                  <a:schemeClr val="tx1">
                    <a:lumMod val="50000"/>
                  </a:schemeClr>
                </a:solidFill>
              </a:rPr>
              <a:t>   - informovanie osôb, ktorých sa uvedená činnosť bude týkať a mohla </a:t>
            </a:r>
          </a:p>
          <a:p>
            <a:pPr eaLnBrk="1" hangingPunct="1">
              <a:buNone/>
            </a:pPr>
            <a:r>
              <a:rPr lang="sk-SK" sz="1600" b="1" dirty="0">
                <a:solidFill>
                  <a:schemeClr val="tx1">
                    <a:lumMod val="50000"/>
                  </a:schemeClr>
                </a:solidFill>
              </a:rPr>
              <a:t>     by ich ohroziť</a:t>
            </a:r>
            <a:endParaRPr lang="sk-SK" sz="1600" b="1" dirty="0">
              <a:solidFill>
                <a:srgbClr val="111111"/>
              </a:solidFill>
            </a:endParaRPr>
          </a:p>
          <a:p>
            <a:pPr eaLnBrk="1" hangingPunct="1"/>
            <a:endParaRPr lang="sk-SK" sz="1600" b="1" dirty="0">
              <a:solidFill>
                <a:srgbClr val="111111"/>
              </a:solidFill>
            </a:endParaRPr>
          </a:p>
          <a:p>
            <a:pPr eaLnBrk="1" hangingPunct="1">
              <a:buFontTx/>
              <a:buNone/>
            </a:pPr>
            <a:endParaRPr lang="sk-SK" sz="1800" b="1" dirty="0"/>
          </a:p>
        </p:txBody>
      </p:sp>
      <p:sp>
        <p:nvSpPr>
          <p:cNvPr id="97283" name="Zástupný symbol čísla snímky 3"/>
          <p:cNvSpPr txBox="1">
            <a:spLocks noGrp="1"/>
          </p:cNvSpPr>
          <p:nvPr/>
        </p:nvSpPr>
        <p:spPr bwMode="auto">
          <a:xfrm>
            <a:off x="6453188" y="6324600"/>
            <a:ext cx="1905000" cy="269875"/>
          </a:xfrm>
          <a:prstGeom prst="rect">
            <a:avLst/>
          </a:prstGeom>
          <a:noFill/>
          <a:ln>
            <a:miter lim="800000"/>
            <a:headEnd/>
            <a:tailEnd/>
          </a:ln>
        </p:spPr>
        <p:txBody>
          <a:bodyPr lIns="0" tIns="0" rIns="0" bIns="0"/>
          <a:lstStyle/>
          <a:p>
            <a:pPr algn="r" eaLnBrk="0" hangingPunct="0">
              <a:defRPr/>
            </a:pPr>
            <a:fld id="{5D134676-427A-4EA2-8509-8A3198A2617C}" type="slidenum">
              <a:rPr lang="sk-SK" sz="1100">
                <a:solidFill>
                  <a:srgbClr val="000000"/>
                </a:solidFill>
                <a:latin typeface="+mn-lt"/>
                <a:cs typeface="MS PGothic"/>
              </a:rPr>
              <a:pPr algn="r" eaLnBrk="0" hangingPunct="0">
                <a:defRPr/>
              </a:pPr>
              <a:t>32</a:t>
            </a:fld>
            <a:endParaRPr lang="sk-SK" sz="1100">
              <a:solidFill>
                <a:srgbClr val="000000"/>
              </a:solidFill>
              <a:latin typeface="+mn-lt"/>
              <a:cs typeface="MS PGothic"/>
            </a:endParaRPr>
          </a:p>
        </p:txBody>
      </p:sp>
      <p:pic>
        <p:nvPicPr>
          <p:cNvPr id="5" name="Obrázok 4">
            <a:extLst>
              <a:ext uri="{FF2B5EF4-FFF2-40B4-BE49-F238E27FC236}">
                <a16:creationId xmlns:a16="http://schemas.microsoft.com/office/drawing/2014/main" id="{485BE422-6978-4338-A472-45398D2C7299}"/>
              </a:ext>
            </a:extLst>
          </p:cNvPr>
          <p:cNvPicPr/>
          <p:nvPr/>
        </p:nvPicPr>
        <p:blipFill rotWithShape="1">
          <a:blip r:embed="rId2"/>
          <a:srcRect l="70903" t="12050" r="13791" b="81922"/>
          <a:stretch/>
        </p:blipFill>
        <p:spPr bwMode="auto">
          <a:xfrm>
            <a:off x="5943600" y="79023"/>
            <a:ext cx="2895600" cy="606777"/>
          </a:xfrm>
          <a:prstGeom prst="rect">
            <a:avLst/>
          </a:prstGeom>
          <a:ln>
            <a:noFill/>
          </a:ln>
          <a:extLst>
            <a:ext uri="{53640926-AAD7-44D8-BBD7-CCE9431645EC}">
              <a14:shadowObscured xmlns:a14="http://schemas.microsoft.com/office/drawing/2010/main"/>
            </a:ext>
          </a:extLst>
        </p:spPr>
      </p:pic>
    </p:spTree>
  </p:cSld>
  <p:clrMapOvr>
    <a:masterClrMapping/>
  </p:clrMapOvr>
  <p:transition>
    <p:blinds/>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Nadpis 1"/>
          <p:cNvSpPr>
            <a:spLocks noGrp="1"/>
          </p:cNvSpPr>
          <p:nvPr>
            <p:ph type="title" idx="4294967295"/>
          </p:nvPr>
        </p:nvSpPr>
        <p:spPr>
          <a:xfrm>
            <a:off x="438150" y="777875"/>
            <a:ext cx="8234363" cy="365125"/>
          </a:xfrm>
        </p:spPr>
        <p:txBody>
          <a:bodyPr/>
          <a:lstStyle/>
          <a:p>
            <a:pPr eaLnBrk="1" hangingPunct="1"/>
            <a:r>
              <a:rPr lang="sk-SK" sz="2000" dirty="0"/>
              <a:t>Povinnosti pred zahájením prác zo strany dodávateľa</a:t>
            </a:r>
          </a:p>
        </p:txBody>
      </p:sp>
      <p:sp>
        <p:nvSpPr>
          <p:cNvPr id="356354" name="Zástupný symbol obsahu 2"/>
          <p:cNvSpPr>
            <a:spLocks noGrp="1"/>
          </p:cNvSpPr>
          <p:nvPr>
            <p:ph idx="4294967295"/>
          </p:nvPr>
        </p:nvSpPr>
        <p:spPr>
          <a:xfrm>
            <a:off x="298450" y="1676400"/>
            <a:ext cx="8540750" cy="4114800"/>
          </a:xfrm>
        </p:spPr>
        <p:txBody>
          <a:bodyPr/>
          <a:lstStyle/>
          <a:p>
            <a:pPr eaLnBrk="1" hangingPunct="1">
              <a:buNone/>
            </a:pPr>
            <a:endParaRPr lang="sk-SK" sz="1600" b="1" dirty="0"/>
          </a:p>
          <a:p>
            <a:pPr eaLnBrk="1" hangingPunct="1">
              <a:buFontTx/>
              <a:buNone/>
            </a:pPr>
            <a:r>
              <a:rPr lang="sk-SK" sz="1600" b="1" dirty="0"/>
              <a:t>   </a:t>
            </a:r>
            <a:r>
              <a:rPr lang="sk-SK" sz="1600" b="1" dirty="0">
                <a:solidFill>
                  <a:srgbClr val="111111"/>
                </a:solidFill>
              </a:rPr>
              <a:t>-  odovzdať fotokópiu dokladov o zdravotnej a odbornej spôsobilosti</a:t>
            </a:r>
          </a:p>
          <a:p>
            <a:pPr eaLnBrk="1" hangingPunct="1">
              <a:buFontTx/>
              <a:buNone/>
            </a:pPr>
            <a:r>
              <a:rPr lang="sk-SK" sz="1600" b="1" dirty="0">
                <a:solidFill>
                  <a:srgbClr val="111111"/>
                </a:solidFill>
              </a:rPr>
              <a:t>   -  fotokópiu dokladov o vyhovujúcom stave strojov/náradia/rebríkov a pod.</a:t>
            </a:r>
          </a:p>
          <a:p>
            <a:pPr eaLnBrk="1" hangingPunct="1">
              <a:buFontTx/>
              <a:buNone/>
            </a:pPr>
            <a:r>
              <a:rPr lang="sk-SK" sz="1600" b="1" dirty="0">
                <a:solidFill>
                  <a:srgbClr val="111111"/>
                </a:solidFill>
              </a:rPr>
              <a:t>   -  vybaviť zamestnancov požadovanými OOPP</a:t>
            </a:r>
          </a:p>
          <a:p>
            <a:pPr eaLnBrk="1" hangingPunct="1">
              <a:buFontTx/>
              <a:buNone/>
            </a:pPr>
            <a:endParaRPr lang="sk-SK" sz="1600" b="1" dirty="0">
              <a:solidFill>
                <a:srgbClr val="111111"/>
              </a:solidFill>
            </a:endParaRPr>
          </a:p>
          <a:p>
            <a:pPr eaLnBrk="1" hangingPunct="1"/>
            <a:r>
              <a:rPr lang="sk-SK" sz="1600" b="1" dirty="0"/>
              <a:t>Absolvovanie vstupného školenia s manuálom pre dodávateľov – zabezpečuje objednávateľ prác AMG /kontaktná osoba zo strany AMG zodpovedná za výkon uvedenej činnosti/</a:t>
            </a:r>
          </a:p>
          <a:p>
            <a:pPr eaLnBrk="1" hangingPunct="1">
              <a:buFontTx/>
              <a:buNone/>
            </a:pPr>
            <a:endParaRPr lang="sk-SK" sz="1600" b="1" dirty="0"/>
          </a:p>
          <a:p>
            <a:pPr eaLnBrk="1" hangingPunct="1"/>
            <a:r>
              <a:rPr lang="sk-SK" sz="1600" b="1" dirty="0"/>
              <a:t>Osoba AMG zodpovedná za výkon prác spolu s vedúcim pracovníkom dodávateľa vyplnia pracovné povolenie na výkon požadovaných prác s detailným hodnotením rizík pri vykonávaných prácach</a:t>
            </a:r>
            <a:r>
              <a:rPr lang="sk-SK" sz="1600" b="1" dirty="0">
                <a:solidFill>
                  <a:srgbClr val="111111"/>
                </a:solidFill>
              </a:rPr>
              <a:t>- vedúci pracovník dodávateľa oboznámi všetky osoby s pracovným povolením, so záznamom do prezenčnej listiny/príloha pracovného povolenia.</a:t>
            </a:r>
          </a:p>
          <a:p>
            <a:pPr eaLnBrk="1" hangingPunct="1">
              <a:buFontTx/>
              <a:buNone/>
            </a:pPr>
            <a:endParaRPr lang="sk-SK" sz="1800" b="1" dirty="0">
              <a:solidFill>
                <a:srgbClr val="111111"/>
              </a:solidFill>
            </a:endParaRPr>
          </a:p>
          <a:p>
            <a:pPr eaLnBrk="1" hangingPunct="1"/>
            <a:endParaRPr lang="sk-SK" sz="1600" b="1" dirty="0">
              <a:solidFill>
                <a:srgbClr val="111111"/>
              </a:solidFill>
            </a:endParaRPr>
          </a:p>
          <a:p>
            <a:pPr eaLnBrk="1" hangingPunct="1">
              <a:buFontTx/>
              <a:buNone/>
            </a:pPr>
            <a:endParaRPr lang="sk-SK" sz="1800" b="1" dirty="0"/>
          </a:p>
        </p:txBody>
      </p:sp>
      <p:sp>
        <p:nvSpPr>
          <p:cNvPr id="97283" name="Zástupný symbol čísla snímky 3"/>
          <p:cNvSpPr txBox="1">
            <a:spLocks noGrp="1"/>
          </p:cNvSpPr>
          <p:nvPr/>
        </p:nvSpPr>
        <p:spPr bwMode="auto">
          <a:xfrm>
            <a:off x="6453188" y="6324600"/>
            <a:ext cx="1905000" cy="269875"/>
          </a:xfrm>
          <a:prstGeom prst="rect">
            <a:avLst/>
          </a:prstGeom>
          <a:noFill/>
          <a:ln>
            <a:miter lim="800000"/>
            <a:headEnd/>
            <a:tailEnd/>
          </a:ln>
        </p:spPr>
        <p:txBody>
          <a:bodyPr lIns="0" tIns="0" rIns="0" bIns="0"/>
          <a:lstStyle/>
          <a:p>
            <a:pPr algn="r" eaLnBrk="0" hangingPunct="0">
              <a:defRPr/>
            </a:pPr>
            <a:fld id="{5D134676-427A-4EA2-8509-8A3198A2617C}" type="slidenum">
              <a:rPr lang="sk-SK" sz="1100">
                <a:solidFill>
                  <a:srgbClr val="000000"/>
                </a:solidFill>
                <a:latin typeface="+mn-lt"/>
                <a:cs typeface="MS PGothic"/>
              </a:rPr>
              <a:pPr algn="r" eaLnBrk="0" hangingPunct="0">
                <a:defRPr/>
              </a:pPr>
              <a:t>33</a:t>
            </a:fld>
            <a:endParaRPr lang="sk-SK" sz="1100">
              <a:solidFill>
                <a:srgbClr val="000000"/>
              </a:solidFill>
              <a:latin typeface="+mn-lt"/>
              <a:cs typeface="MS PGothic"/>
            </a:endParaRPr>
          </a:p>
        </p:txBody>
      </p:sp>
      <p:pic>
        <p:nvPicPr>
          <p:cNvPr id="5" name="Obrázok 4">
            <a:extLst>
              <a:ext uri="{FF2B5EF4-FFF2-40B4-BE49-F238E27FC236}">
                <a16:creationId xmlns:a16="http://schemas.microsoft.com/office/drawing/2014/main" id="{7B96D9EC-366A-49A3-9BF3-757A5A0D476D}"/>
              </a:ext>
            </a:extLst>
          </p:cNvPr>
          <p:cNvPicPr/>
          <p:nvPr/>
        </p:nvPicPr>
        <p:blipFill rotWithShape="1">
          <a:blip r:embed="rId2"/>
          <a:srcRect l="70903" t="12050" r="13791" b="81922"/>
          <a:stretch/>
        </p:blipFill>
        <p:spPr bwMode="auto">
          <a:xfrm>
            <a:off x="5943600" y="79023"/>
            <a:ext cx="2895600" cy="606777"/>
          </a:xfrm>
          <a:prstGeom prst="rect">
            <a:avLst/>
          </a:prstGeom>
          <a:ln>
            <a:noFill/>
          </a:ln>
          <a:extLst>
            <a:ext uri="{53640926-AAD7-44D8-BBD7-CCE9431645EC}">
              <a14:shadowObscured xmlns:a14="http://schemas.microsoft.com/office/drawing/2010/main"/>
            </a:ext>
          </a:extLst>
        </p:spPr>
      </p:pic>
    </p:spTree>
  </p:cSld>
  <p:clrMapOvr>
    <a:masterClrMapping/>
  </p:clrMapOvr>
  <p:transition>
    <p:blinds/>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Nadpis 1"/>
          <p:cNvSpPr>
            <a:spLocks noGrp="1"/>
          </p:cNvSpPr>
          <p:nvPr>
            <p:ph type="title" idx="4294967295"/>
          </p:nvPr>
        </p:nvSpPr>
        <p:spPr>
          <a:xfrm>
            <a:off x="438150" y="854075"/>
            <a:ext cx="8234363" cy="365125"/>
          </a:xfrm>
        </p:spPr>
        <p:txBody>
          <a:bodyPr/>
          <a:lstStyle/>
          <a:p>
            <a:pPr eaLnBrk="1" hangingPunct="1"/>
            <a:r>
              <a:rPr lang="sk-SK" sz="2000" dirty="0"/>
              <a:t>Povinnosti pred zahájením prác zo strany dodávateľa</a:t>
            </a:r>
            <a:endParaRPr lang="en-US" sz="2000" dirty="0"/>
          </a:p>
        </p:txBody>
      </p:sp>
      <p:sp>
        <p:nvSpPr>
          <p:cNvPr id="357378" name="Zástupný symbol obsahu 2"/>
          <p:cNvSpPr>
            <a:spLocks noGrp="1"/>
          </p:cNvSpPr>
          <p:nvPr>
            <p:ph idx="4294967295"/>
          </p:nvPr>
        </p:nvSpPr>
        <p:spPr>
          <a:xfrm>
            <a:off x="298450" y="1828800"/>
            <a:ext cx="8540750" cy="4114800"/>
          </a:xfrm>
        </p:spPr>
        <p:txBody>
          <a:bodyPr/>
          <a:lstStyle/>
          <a:p>
            <a:pPr eaLnBrk="1" hangingPunct="1">
              <a:buFontTx/>
              <a:buNone/>
            </a:pPr>
            <a:endParaRPr lang="sk-SK" sz="1600" b="1" dirty="0">
              <a:solidFill>
                <a:srgbClr val="111111"/>
              </a:solidFill>
            </a:endParaRPr>
          </a:p>
          <a:p>
            <a:pPr eaLnBrk="1" hangingPunct="1">
              <a:buNone/>
            </a:pPr>
            <a:endParaRPr lang="sk-SK" sz="1600" b="1" dirty="0"/>
          </a:p>
          <a:p>
            <a:pPr eaLnBrk="1" hangingPunct="1"/>
            <a:r>
              <a:rPr lang="sk-SK" sz="1600" b="1" dirty="0">
                <a:solidFill>
                  <a:srgbClr val="111111"/>
                </a:solidFill>
              </a:rPr>
              <a:t>Počas výkonu prác  na prevzatom pracovisku za bezpečnosť práce zodpovedá dodávateľ prác v plnom rozsahu, pri uvedenej činnosti nesmie ohroziť osoby pohybujúce sa v blízkosti</a:t>
            </a:r>
          </a:p>
          <a:p>
            <a:pPr eaLnBrk="1" hangingPunct="1"/>
            <a:endParaRPr lang="sk-SK" sz="1600" b="1" dirty="0">
              <a:solidFill>
                <a:srgbClr val="111111"/>
              </a:solidFill>
            </a:endParaRPr>
          </a:p>
          <a:p>
            <a:pPr eaLnBrk="1" hangingPunct="1"/>
            <a:r>
              <a:rPr lang="sk-SK" sz="1600" b="1" dirty="0">
                <a:solidFill>
                  <a:srgbClr val="111111"/>
                </a:solidFill>
              </a:rPr>
              <a:t>Po skončení pracovnej činnosti dodávateľ dá pracovisko do pôvodného stavu – odstráni odpad, pracovisko poupratuje</a:t>
            </a:r>
          </a:p>
          <a:p>
            <a:pPr eaLnBrk="1" hangingPunct="1">
              <a:buFontTx/>
              <a:buNone/>
            </a:pPr>
            <a:endParaRPr lang="sk-SK" sz="1600" b="1" dirty="0">
              <a:solidFill>
                <a:srgbClr val="111111"/>
              </a:solidFill>
            </a:endParaRPr>
          </a:p>
          <a:p>
            <a:pPr eaLnBrk="1" hangingPunct="1"/>
            <a:r>
              <a:rPr lang="sk-SK" sz="1600" b="1" dirty="0"/>
              <a:t>Po ukončení požadovaných prác vedúci prác dodávateľa písomne odovzdá pracovisko zodpovednej osobe AMG v pôvodnom stave. </a:t>
            </a:r>
            <a:endParaRPr lang="sk-SK" sz="1600" b="1" dirty="0">
              <a:solidFill>
                <a:srgbClr val="111111"/>
              </a:solidFill>
            </a:endParaRPr>
          </a:p>
          <a:p>
            <a:pPr eaLnBrk="1" hangingPunct="1"/>
            <a:endParaRPr lang="sk-SK" sz="1800" b="1" dirty="0">
              <a:solidFill>
                <a:srgbClr val="111111"/>
              </a:solidFill>
            </a:endParaRPr>
          </a:p>
          <a:p>
            <a:pPr eaLnBrk="1" hangingPunct="1">
              <a:buFontTx/>
              <a:buNone/>
            </a:pPr>
            <a:endParaRPr lang="sk-SK" sz="1800" b="1" dirty="0"/>
          </a:p>
        </p:txBody>
      </p:sp>
      <p:sp>
        <p:nvSpPr>
          <p:cNvPr id="97283" name="Zástupný symbol čísla snímky 3"/>
          <p:cNvSpPr txBox="1">
            <a:spLocks noGrp="1"/>
          </p:cNvSpPr>
          <p:nvPr/>
        </p:nvSpPr>
        <p:spPr bwMode="auto">
          <a:xfrm>
            <a:off x="6453188" y="6324600"/>
            <a:ext cx="1905000" cy="269875"/>
          </a:xfrm>
          <a:prstGeom prst="rect">
            <a:avLst/>
          </a:prstGeom>
          <a:noFill/>
          <a:ln>
            <a:miter lim="800000"/>
            <a:headEnd/>
            <a:tailEnd/>
          </a:ln>
        </p:spPr>
        <p:txBody>
          <a:bodyPr lIns="0" tIns="0" rIns="0" bIns="0"/>
          <a:lstStyle/>
          <a:p>
            <a:pPr algn="r" eaLnBrk="0" hangingPunct="0">
              <a:defRPr/>
            </a:pPr>
            <a:fld id="{A72AF7AD-F7F7-4215-A7B5-DD0E00934136}" type="slidenum">
              <a:rPr lang="sk-SK" sz="1100">
                <a:solidFill>
                  <a:srgbClr val="000000"/>
                </a:solidFill>
                <a:latin typeface="+mn-lt"/>
                <a:cs typeface="MS PGothic"/>
              </a:rPr>
              <a:pPr algn="r" eaLnBrk="0" hangingPunct="0">
                <a:defRPr/>
              </a:pPr>
              <a:t>34</a:t>
            </a:fld>
            <a:endParaRPr lang="sk-SK" sz="1100">
              <a:solidFill>
                <a:srgbClr val="000000"/>
              </a:solidFill>
              <a:latin typeface="+mn-lt"/>
              <a:cs typeface="MS PGothic"/>
            </a:endParaRPr>
          </a:p>
        </p:txBody>
      </p:sp>
      <p:pic>
        <p:nvPicPr>
          <p:cNvPr id="5" name="Obrázok 4">
            <a:extLst>
              <a:ext uri="{FF2B5EF4-FFF2-40B4-BE49-F238E27FC236}">
                <a16:creationId xmlns:a16="http://schemas.microsoft.com/office/drawing/2014/main" id="{FDFE206E-2768-40C4-8F54-B8A648ADA9F0}"/>
              </a:ext>
            </a:extLst>
          </p:cNvPr>
          <p:cNvPicPr/>
          <p:nvPr/>
        </p:nvPicPr>
        <p:blipFill rotWithShape="1">
          <a:blip r:embed="rId2"/>
          <a:srcRect l="70903" t="12050" r="13791" b="81922"/>
          <a:stretch/>
        </p:blipFill>
        <p:spPr bwMode="auto">
          <a:xfrm>
            <a:off x="5943600" y="79023"/>
            <a:ext cx="2895600" cy="606777"/>
          </a:xfrm>
          <a:prstGeom prst="rect">
            <a:avLst/>
          </a:prstGeom>
          <a:ln>
            <a:noFill/>
          </a:ln>
          <a:extLst>
            <a:ext uri="{53640926-AAD7-44D8-BBD7-CCE9431645EC}">
              <a14:shadowObscured xmlns:a14="http://schemas.microsoft.com/office/drawing/2010/main"/>
            </a:ext>
          </a:extLst>
        </p:spPr>
      </p:pic>
    </p:spTree>
  </p:cSld>
  <p:clrMapOvr>
    <a:masterClrMapping/>
  </p:clrMapOvr>
  <p:transition>
    <p:blinds/>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Nadpis 1"/>
          <p:cNvSpPr>
            <a:spLocks noGrp="1"/>
          </p:cNvSpPr>
          <p:nvPr>
            <p:ph type="title" idx="4294967295"/>
          </p:nvPr>
        </p:nvSpPr>
        <p:spPr>
          <a:xfrm>
            <a:off x="438150" y="508000"/>
            <a:ext cx="8234363" cy="635000"/>
          </a:xfrm>
        </p:spPr>
        <p:txBody>
          <a:bodyPr/>
          <a:lstStyle/>
          <a:p>
            <a:pPr eaLnBrk="1" hangingPunct="1"/>
            <a:r>
              <a:rPr lang="sk-SK" sz="2000" dirty="0"/>
              <a:t> </a:t>
            </a:r>
            <a:r>
              <a:rPr lang="sk-SK" sz="2000" b="1" dirty="0"/>
              <a:t>9.2 Zaistenie stroja /LOCK-OUT/TAG-OUT/ počas opravy/údržby</a:t>
            </a:r>
          </a:p>
        </p:txBody>
      </p:sp>
      <p:sp>
        <p:nvSpPr>
          <p:cNvPr id="358402" name="Zástupný symbol obsahu 2"/>
          <p:cNvSpPr>
            <a:spLocks noGrp="1"/>
          </p:cNvSpPr>
          <p:nvPr>
            <p:ph idx="4294967295"/>
          </p:nvPr>
        </p:nvSpPr>
        <p:spPr>
          <a:xfrm>
            <a:off x="439738" y="1371600"/>
            <a:ext cx="8235950" cy="4114800"/>
          </a:xfrm>
        </p:spPr>
        <p:txBody>
          <a:bodyPr/>
          <a:lstStyle/>
          <a:p>
            <a:pPr marL="558800" indent="-558800">
              <a:buFontTx/>
              <a:buChar char="-"/>
            </a:pPr>
            <a:r>
              <a:rPr lang="sk-SK" sz="1800" b="1" dirty="0"/>
              <a:t>Akýkoľvek zásah do technologického zariadenia/linky , kompresora, žeriavu a pod. je možný iba na základe odsúhlasenia miestne zodpovednej osoby /zmenový majster/predák linky/vedúci údržby/ ktorý je zodpovedný za jej bezpečné odstavenie</a:t>
            </a:r>
            <a:endParaRPr lang="en-GB" sz="1800" b="1" dirty="0"/>
          </a:p>
          <a:p>
            <a:pPr marL="558800" indent="-558800" eaLnBrk="1" hangingPunct="1"/>
            <a:endParaRPr lang="sk-SK" sz="1800" b="1" dirty="0"/>
          </a:p>
        </p:txBody>
      </p:sp>
      <p:sp>
        <p:nvSpPr>
          <p:cNvPr id="97283" name="Zástupný symbol čísla snímky 3"/>
          <p:cNvSpPr txBox="1">
            <a:spLocks noGrp="1"/>
          </p:cNvSpPr>
          <p:nvPr/>
        </p:nvSpPr>
        <p:spPr bwMode="auto">
          <a:xfrm>
            <a:off x="6453188" y="6324600"/>
            <a:ext cx="1905000" cy="269875"/>
          </a:xfrm>
          <a:prstGeom prst="rect">
            <a:avLst/>
          </a:prstGeom>
          <a:noFill/>
          <a:ln>
            <a:miter lim="800000"/>
            <a:headEnd/>
            <a:tailEnd/>
          </a:ln>
        </p:spPr>
        <p:txBody>
          <a:bodyPr lIns="0" tIns="0" rIns="0" bIns="0"/>
          <a:lstStyle/>
          <a:p>
            <a:pPr algn="r" eaLnBrk="0" hangingPunct="0">
              <a:defRPr/>
            </a:pPr>
            <a:fld id="{9D4EED23-FBF7-4308-9462-1917657F8BB7}" type="slidenum">
              <a:rPr lang="sk-SK" sz="1100">
                <a:solidFill>
                  <a:srgbClr val="000000"/>
                </a:solidFill>
                <a:latin typeface="+mn-lt"/>
                <a:cs typeface="MS PGothic"/>
              </a:rPr>
              <a:pPr algn="r" eaLnBrk="0" hangingPunct="0">
                <a:defRPr/>
              </a:pPr>
              <a:t>35</a:t>
            </a:fld>
            <a:endParaRPr lang="sk-SK" sz="1100">
              <a:solidFill>
                <a:srgbClr val="000000"/>
              </a:solidFill>
              <a:latin typeface="+mn-lt"/>
              <a:cs typeface="MS PGothic"/>
            </a:endParaRPr>
          </a:p>
        </p:txBody>
      </p:sp>
      <p:pic>
        <p:nvPicPr>
          <p:cNvPr id="358404" name="Picture 6"/>
          <p:cNvPicPr>
            <a:picLocks noChangeAspect="1" noChangeArrowheads="1"/>
          </p:cNvPicPr>
          <p:nvPr/>
        </p:nvPicPr>
        <p:blipFill>
          <a:blip r:embed="rId2" cstate="print"/>
          <a:srcRect/>
          <a:stretch>
            <a:fillRect/>
          </a:stretch>
        </p:blipFill>
        <p:spPr bwMode="auto">
          <a:xfrm>
            <a:off x="1219200" y="2659901"/>
            <a:ext cx="2286000" cy="3436099"/>
          </a:xfrm>
          <a:prstGeom prst="rect">
            <a:avLst/>
          </a:prstGeom>
          <a:noFill/>
          <a:ln w="9525">
            <a:noFill/>
            <a:miter lim="800000"/>
            <a:headEnd/>
            <a:tailEnd/>
          </a:ln>
        </p:spPr>
      </p:pic>
      <p:pic>
        <p:nvPicPr>
          <p:cNvPr id="358405" name="Picture 7"/>
          <p:cNvPicPr>
            <a:picLocks noChangeAspect="1" noChangeArrowheads="1"/>
          </p:cNvPicPr>
          <p:nvPr/>
        </p:nvPicPr>
        <p:blipFill>
          <a:blip r:embed="rId3" cstate="print"/>
          <a:srcRect/>
          <a:stretch>
            <a:fillRect/>
          </a:stretch>
        </p:blipFill>
        <p:spPr bwMode="auto">
          <a:xfrm>
            <a:off x="3962400" y="2847975"/>
            <a:ext cx="3810000" cy="3019425"/>
          </a:xfrm>
          <a:prstGeom prst="rect">
            <a:avLst/>
          </a:prstGeom>
          <a:noFill/>
          <a:ln w="1">
            <a:noFill/>
            <a:miter lim="800000"/>
            <a:headEnd/>
            <a:tailEnd/>
          </a:ln>
        </p:spPr>
      </p:pic>
      <p:pic>
        <p:nvPicPr>
          <p:cNvPr id="7" name="Obrázok 6">
            <a:extLst>
              <a:ext uri="{FF2B5EF4-FFF2-40B4-BE49-F238E27FC236}">
                <a16:creationId xmlns:a16="http://schemas.microsoft.com/office/drawing/2014/main" id="{48775887-6A10-4D1D-8F6F-F26932A10E80}"/>
              </a:ext>
            </a:extLst>
          </p:cNvPr>
          <p:cNvPicPr/>
          <p:nvPr/>
        </p:nvPicPr>
        <p:blipFill rotWithShape="1">
          <a:blip r:embed="rId4"/>
          <a:srcRect l="70903" t="12050" r="13791" b="81922"/>
          <a:stretch/>
        </p:blipFill>
        <p:spPr bwMode="auto">
          <a:xfrm>
            <a:off x="5943600" y="79023"/>
            <a:ext cx="2895600" cy="606777"/>
          </a:xfrm>
          <a:prstGeom prst="rect">
            <a:avLst/>
          </a:prstGeom>
          <a:ln>
            <a:noFill/>
          </a:ln>
          <a:extLst>
            <a:ext uri="{53640926-AAD7-44D8-BBD7-CCE9431645EC}">
              <a14:shadowObscured xmlns:a14="http://schemas.microsoft.com/office/drawing/2010/main"/>
            </a:ext>
          </a:extLst>
        </p:spPr>
      </p:pic>
    </p:spTree>
  </p:cSld>
  <p:clrMapOvr>
    <a:masterClrMapping/>
  </p:clrMapOvr>
  <p:transition>
    <p:blinds/>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Nadpis 1"/>
          <p:cNvSpPr>
            <a:spLocks noGrp="1"/>
          </p:cNvSpPr>
          <p:nvPr>
            <p:ph type="title" idx="4294967295"/>
          </p:nvPr>
        </p:nvSpPr>
        <p:spPr>
          <a:xfrm>
            <a:off x="438150" y="381000"/>
            <a:ext cx="8234363" cy="593725"/>
          </a:xfrm>
        </p:spPr>
        <p:txBody>
          <a:bodyPr/>
          <a:lstStyle/>
          <a:p>
            <a:pPr eaLnBrk="1" hangingPunct="1"/>
            <a:r>
              <a:rPr lang="sk-SK" sz="2000" dirty="0"/>
              <a:t> Zaistenie stroja /LOCK-OUT/TAG-OUT/ počas opravy/údržby</a:t>
            </a:r>
          </a:p>
        </p:txBody>
      </p:sp>
      <p:sp>
        <p:nvSpPr>
          <p:cNvPr id="97283" name="Zástupný symbol čísla snímky 3"/>
          <p:cNvSpPr txBox="1">
            <a:spLocks noGrp="1"/>
          </p:cNvSpPr>
          <p:nvPr/>
        </p:nvSpPr>
        <p:spPr bwMode="auto">
          <a:xfrm>
            <a:off x="6453188" y="6324600"/>
            <a:ext cx="1905000" cy="269875"/>
          </a:xfrm>
          <a:prstGeom prst="rect">
            <a:avLst/>
          </a:prstGeom>
          <a:noFill/>
          <a:ln>
            <a:miter lim="800000"/>
            <a:headEnd/>
            <a:tailEnd/>
          </a:ln>
        </p:spPr>
        <p:txBody>
          <a:bodyPr lIns="0" tIns="0" rIns="0" bIns="0"/>
          <a:lstStyle/>
          <a:p>
            <a:pPr algn="r" eaLnBrk="0" hangingPunct="0">
              <a:defRPr/>
            </a:pPr>
            <a:fld id="{9D4EED23-FBF7-4308-9462-1917657F8BB7}" type="slidenum">
              <a:rPr lang="sk-SK" sz="1100">
                <a:solidFill>
                  <a:srgbClr val="000000"/>
                </a:solidFill>
                <a:latin typeface="+mn-lt"/>
                <a:cs typeface="MS PGothic"/>
              </a:rPr>
              <a:pPr algn="r" eaLnBrk="0" hangingPunct="0">
                <a:defRPr/>
              </a:pPr>
              <a:t>36</a:t>
            </a:fld>
            <a:endParaRPr lang="sk-SK" sz="1100">
              <a:solidFill>
                <a:srgbClr val="000000"/>
              </a:solidFill>
              <a:latin typeface="+mn-lt"/>
              <a:cs typeface="MS PGothic"/>
            </a:endParaRPr>
          </a:p>
        </p:txBody>
      </p:sp>
      <p:pic>
        <p:nvPicPr>
          <p:cNvPr id="8" name="Obrázok 7"/>
          <p:cNvPicPr/>
          <p:nvPr/>
        </p:nvPicPr>
        <p:blipFill>
          <a:blip r:embed="rId2" cstate="print"/>
          <a:srcRect l="25454" t="11640" r="24463" b="5556"/>
          <a:stretch>
            <a:fillRect/>
          </a:stretch>
        </p:blipFill>
        <p:spPr bwMode="auto">
          <a:xfrm>
            <a:off x="1219200" y="914400"/>
            <a:ext cx="5943600" cy="5715001"/>
          </a:xfrm>
          <a:prstGeom prst="rect">
            <a:avLst/>
          </a:prstGeom>
          <a:noFill/>
          <a:ln w="9525">
            <a:noFill/>
            <a:miter lim="800000"/>
            <a:headEnd/>
            <a:tailEnd/>
          </a:ln>
        </p:spPr>
      </p:pic>
      <p:pic>
        <p:nvPicPr>
          <p:cNvPr id="5" name="Obrázok 4">
            <a:extLst>
              <a:ext uri="{FF2B5EF4-FFF2-40B4-BE49-F238E27FC236}">
                <a16:creationId xmlns:a16="http://schemas.microsoft.com/office/drawing/2014/main" id="{D2F9E91E-B62A-48B0-A3FA-5661CFF1D5AE}"/>
              </a:ext>
            </a:extLst>
          </p:cNvPr>
          <p:cNvPicPr/>
          <p:nvPr/>
        </p:nvPicPr>
        <p:blipFill rotWithShape="1">
          <a:blip r:embed="rId3"/>
          <a:srcRect l="70903" t="12050" r="13791" b="81922"/>
          <a:stretch/>
        </p:blipFill>
        <p:spPr bwMode="auto">
          <a:xfrm>
            <a:off x="5943600" y="79023"/>
            <a:ext cx="2895600" cy="606777"/>
          </a:xfrm>
          <a:prstGeom prst="rect">
            <a:avLst/>
          </a:prstGeom>
          <a:ln>
            <a:noFill/>
          </a:ln>
          <a:extLst>
            <a:ext uri="{53640926-AAD7-44D8-BBD7-CCE9431645EC}">
              <a14:shadowObscured xmlns:a14="http://schemas.microsoft.com/office/drawing/2010/main"/>
            </a:ext>
          </a:extLst>
        </p:spPr>
      </p:pic>
    </p:spTree>
  </p:cSld>
  <p:clrMapOvr>
    <a:masterClrMapping/>
  </p:clrMapOvr>
  <p:transition>
    <p:blinds/>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2"/>
          <p:cNvSpPr>
            <a:spLocks noChangeArrowheads="1"/>
          </p:cNvSpPr>
          <p:nvPr/>
        </p:nvSpPr>
        <p:spPr bwMode="auto">
          <a:xfrm>
            <a:off x="1447800" y="292100"/>
            <a:ext cx="7045325" cy="1146175"/>
          </a:xfrm>
          <a:prstGeom prst="rect">
            <a:avLst/>
          </a:prstGeom>
          <a:noFill/>
          <a:ln w="9525">
            <a:noFill/>
            <a:miter lim="800000"/>
            <a:headEnd/>
            <a:tailEnd/>
          </a:ln>
        </p:spPr>
        <p:txBody>
          <a:bodyPr/>
          <a:lstStyle/>
          <a:p>
            <a:pPr algn="ctr" eaLnBrk="0" hangingPunct="0"/>
            <a:endParaRPr lang="en-US" sz="2000">
              <a:cs typeface="MS PGothic"/>
            </a:endParaRPr>
          </a:p>
        </p:txBody>
      </p:sp>
      <p:sp>
        <p:nvSpPr>
          <p:cNvPr id="359426" name="Rectangle 3"/>
          <p:cNvSpPr>
            <a:spLocks noChangeArrowheads="1"/>
          </p:cNvSpPr>
          <p:nvPr/>
        </p:nvSpPr>
        <p:spPr bwMode="auto">
          <a:xfrm>
            <a:off x="2209800" y="1676400"/>
            <a:ext cx="6403975" cy="4422775"/>
          </a:xfrm>
          <a:prstGeom prst="rect">
            <a:avLst/>
          </a:prstGeom>
          <a:noFill/>
          <a:ln w="9525">
            <a:noFill/>
            <a:miter lim="800000"/>
            <a:headEnd/>
            <a:tailEnd/>
          </a:ln>
        </p:spPr>
        <p:txBody>
          <a:bodyPr/>
          <a:lstStyle/>
          <a:p>
            <a:pPr algn="ctr" eaLnBrk="0" hangingPunct="0"/>
            <a:endParaRPr lang="en-US" sz="2000">
              <a:cs typeface="MS PGothic"/>
            </a:endParaRPr>
          </a:p>
        </p:txBody>
      </p:sp>
      <p:sp>
        <p:nvSpPr>
          <p:cNvPr id="359427" name="Rectangle 4"/>
          <p:cNvSpPr>
            <a:spLocks noChangeArrowheads="1"/>
          </p:cNvSpPr>
          <p:nvPr/>
        </p:nvSpPr>
        <p:spPr bwMode="auto">
          <a:xfrm>
            <a:off x="1524000" y="0"/>
            <a:ext cx="6858000" cy="762000"/>
          </a:xfrm>
          <a:prstGeom prst="rect">
            <a:avLst/>
          </a:prstGeom>
          <a:noFill/>
          <a:ln w="9525">
            <a:noFill/>
            <a:miter lim="800000"/>
            <a:headEnd/>
            <a:tailEnd/>
          </a:ln>
        </p:spPr>
        <p:txBody>
          <a:bodyPr anchor="b"/>
          <a:lstStyle/>
          <a:p>
            <a:pPr algn="ctr"/>
            <a:endParaRPr lang="en-US" sz="2400" b="1">
              <a:solidFill>
                <a:srgbClr val="B50026"/>
              </a:solidFill>
              <a:cs typeface="MS PGothic"/>
            </a:endParaRPr>
          </a:p>
        </p:txBody>
      </p:sp>
      <p:sp>
        <p:nvSpPr>
          <p:cNvPr id="359428" name="Rectangle 5"/>
          <p:cNvSpPr>
            <a:spLocks noChangeArrowheads="1"/>
          </p:cNvSpPr>
          <p:nvPr/>
        </p:nvSpPr>
        <p:spPr bwMode="auto">
          <a:xfrm>
            <a:off x="3028950" y="2271713"/>
            <a:ext cx="9144000" cy="0"/>
          </a:xfrm>
          <a:prstGeom prst="rect">
            <a:avLst/>
          </a:prstGeom>
          <a:noFill/>
          <a:ln w="9525">
            <a:noFill/>
            <a:miter lim="800000"/>
            <a:headEnd/>
            <a:tailEnd/>
          </a:ln>
        </p:spPr>
        <p:txBody>
          <a:bodyPr>
            <a:spAutoFit/>
          </a:bodyPr>
          <a:lstStyle/>
          <a:p>
            <a:pPr algn="ctr" eaLnBrk="0" hangingPunct="0"/>
            <a:endParaRPr lang="en-US" sz="2000">
              <a:cs typeface="MS PGothic"/>
            </a:endParaRPr>
          </a:p>
        </p:txBody>
      </p:sp>
      <p:sp>
        <p:nvSpPr>
          <p:cNvPr id="359429" name="Rectangle 6"/>
          <p:cNvSpPr>
            <a:spLocks noChangeArrowheads="1"/>
          </p:cNvSpPr>
          <p:nvPr/>
        </p:nvSpPr>
        <p:spPr bwMode="auto">
          <a:xfrm>
            <a:off x="971550" y="-171450"/>
            <a:ext cx="7697788" cy="762000"/>
          </a:xfrm>
          <a:prstGeom prst="rect">
            <a:avLst/>
          </a:prstGeom>
          <a:noFill/>
          <a:ln w="9525">
            <a:noFill/>
            <a:miter lim="800000"/>
            <a:headEnd/>
            <a:tailEnd/>
          </a:ln>
        </p:spPr>
        <p:txBody>
          <a:bodyPr anchor="b"/>
          <a:lstStyle/>
          <a:p>
            <a:pPr algn="ctr"/>
            <a:endParaRPr lang="en-US" sz="2800" b="1">
              <a:solidFill>
                <a:srgbClr val="B50026"/>
              </a:solidFill>
              <a:cs typeface="MS PGothic"/>
            </a:endParaRPr>
          </a:p>
        </p:txBody>
      </p:sp>
      <p:sp>
        <p:nvSpPr>
          <p:cNvPr id="359430" name="Rectangle 8"/>
          <p:cNvSpPr>
            <a:spLocks noChangeArrowheads="1"/>
          </p:cNvSpPr>
          <p:nvPr/>
        </p:nvSpPr>
        <p:spPr bwMode="auto">
          <a:xfrm>
            <a:off x="0" y="1700213"/>
            <a:ext cx="9074150" cy="293687"/>
          </a:xfrm>
          <a:prstGeom prst="rect">
            <a:avLst/>
          </a:prstGeom>
          <a:noFill/>
          <a:ln w="9525">
            <a:noFill/>
            <a:miter lim="800000"/>
            <a:headEnd/>
            <a:tailEnd/>
          </a:ln>
        </p:spPr>
        <p:txBody>
          <a:bodyPr>
            <a:spAutoFit/>
          </a:bodyPr>
          <a:lstStyle/>
          <a:p>
            <a:pPr marL="3176588" lvl="4" indent="-457200">
              <a:lnSpc>
                <a:spcPct val="95000"/>
              </a:lnSpc>
              <a:tabLst>
                <a:tab pos="1074738" algn="l"/>
              </a:tabLst>
            </a:pPr>
            <a:endParaRPr lang="cs-CZ" sz="1400">
              <a:cs typeface="MS PGothic"/>
            </a:endParaRPr>
          </a:p>
        </p:txBody>
      </p:sp>
      <p:sp>
        <p:nvSpPr>
          <p:cNvPr id="359431" name="Rectangle 9"/>
          <p:cNvSpPr>
            <a:spLocks noChangeArrowheads="1"/>
          </p:cNvSpPr>
          <p:nvPr/>
        </p:nvSpPr>
        <p:spPr bwMode="auto">
          <a:xfrm>
            <a:off x="0" y="446088"/>
            <a:ext cx="7467600" cy="620712"/>
          </a:xfrm>
          <a:prstGeom prst="rect">
            <a:avLst/>
          </a:prstGeom>
          <a:noFill/>
          <a:ln w="9525">
            <a:noFill/>
            <a:miter lim="800000"/>
            <a:headEnd/>
            <a:tailEnd/>
          </a:ln>
        </p:spPr>
        <p:txBody>
          <a:bodyPr anchor="b"/>
          <a:lstStyle/>
          <a:p>
            <a:pPr algn="ctr"/>
            <a:r>
              <a:rPr lang="sk-SK" sz="2000" b="1" dirty="0">
                <a:solidFill>
                  <a:schemeClr val="tx2"/>
                </a:solidFill>
                <a:cs typeface="MS PGothic"/>
              </a:rPr>
              <a:t>10) Zásady práce vo výškach a nad voľnou hĺbkou</a:t>
            </a:r>
            <a:endParaRPr lang="fr-FR" sz="2000" b="1" dirty="0">
              <a:solidFill>
                <a:schemeClr val="tx2"/>
              </a:solidFill>
              <a:cs typeface="MS PGothic"/>
            </a:endParaRPr>
          </a:p>
        </p:txBody>
      </p:sp>
      <p:sp>
        <p:nvSpPr>
          <p:cNvPr id="359432" name="Rectangle 10"/>
          <p:cNvSpPr>
            <a:spLocks noChangeArrowheads="1"/>
          </p:cNvSpPr>
          <p:nvPr/>
        </p:nvSpPr>
        <p:spPr bwMode="auto">
          <a:xfrm>
            <a:off x="1295400" y="457200"/>
            <a:ext cx="7265988" cy="620713"/>
          </a:xfrm>
          <a:prstGeom prst="rect">
            <a:avLst/>
          </a:prstGeom>
          <a:noFill/>
          <a:ln w="9525">
            <a:noFill/>
            <a:miter lim="800000"/>
            <a:headEnd/>
            <a:tailEnd/>
          </a:ln>
        </p:spPr>
        <p:txBody>
          <a:bodyPr anchor="b"/>
          <a:lstStyle/>
          <a:p>
            <a:pPr algn="ctr"/>
            <a:endParaRPr lang="cs-CZ">
              <a:solidFill>
                <a:schemeClr val="tx2"/>
              </a:solidFill>
              <a:cs typeface="MS PGothic"/>
            </a:endParaRPr>
          </a:p>
        </p:txBody>
      </p:sp>
      <p:sp>
        <p:nvSpPr>
          <p:cNvPr id="359433" name="Rectangle 11"/>
          <p:cNvSpPr>
            <a:spLocks noChangeArrowheads="1"/>
          </p:cNvSpPr>
          <p:nvPr/>
        </p:nvSpPr>
        <p:spPr bwMode="auto">
          <a:xfrm>
            <a:off x="179388" y="6565900"/>
            <a:ext cx="3886200" cy="292100"/>
          </a:xfrm>
          <a:prstGeom prst="rect">
            <a:avLst/>
          </a:prstGeom>
          <a:noFill/>
          <a:ln w="9525">
            <a:noFill/>
            <a:miter lim="800000"/>
            <a:headEnd/>
            <a:tailEnd/>
          </a:ln>
        </p:spPr>
        <p:txBody>
          <a:bodyPr lIns="0" tIns="48845" rIns="97689" bIns="48845"/>
          <a:lstStyle/>
          <a:p>
            <a:pPr defTabSz="977900"/>
            <a:endParaRPr lang="fr-FR" sz="1100">
              <a:solidFill>
                <a:srgbClr val="9C1F2E"/>
              </a:solidFill>
              <a:cs typeface="MS PGothic"/>
            </a:endParaRPr>
          </a:p>
        </p:txBody>
      </p:sp>
      <p:sp>
        <p:nvSpPr>
          <p:cNvPr id="359434" name="Rectangle 12"/>
          <p:cNvSpPr>
            <a:spLocks noChangeArrowheads="1"/>
          </p:cNvSpPr>
          <p:nvPr/>
        </p:nvSpPr>
        <p:spPr bwMode="auto">
          <a:xfrm>
            <a:off x="468313" y="1291709"/>
            <a:ext cx="8135937" cy="5109091"/>
          </a:xfrm>
          <a:prstGeom prst="rect">
            <a:avLst/>
          </a:prstGeom>
          <a:noFill/>
          <a:ln w="9525" algn="ctr">
            <a:noFill/>
            <a:miter lim="800000"/>
            <a:headEnd/>
            <a:tailEnd/>
          </a:ln>
        </p:spPr>
        <p:txBody>
          <a:bodyPr>
            <a:spAutoFit/>
          </a:bodyPr>
          <a:lstStyle/>
          <a:p>
            <a:pPr marL="457200" indent="-457200">
              <a:tabLst>
                <a:tab pos="2511425" algn="l"/>
                <a:tab pos="3584575" algn="l"/>
              </a:tabLst>
            </a:pPr>
            <a:r>
              <a:rPr lang="sk-SK" b="1" dirty="0">
                <a:solidFill>
                  <a:srgbClr val="111111"/>
                </a:solidFill>
                <a:cs typeface="MS PGothic"/>
              </a:rPr>
              <a:t> </a:t>
            </a:r>
            <a:r>
              <a:rPr lang="sk-SK" sz="1600" b="1" dirty="0">
                <a:solidFill>
                  <a:srgbClr val="111111"/>
                </a:solidFill>
                <a:cs typeface="MS PGothic"/>
              </a:rPr>
              <a:t>Práca vo výškach je povolená iba na základe odsúhlaseného</a:t>
            </a:r>
          </a:p>
          <a:p>
            <a:pPr marL="457200" indent="-457200">
              <a:tabLst>
                <a:tab pos="2511425" algn="l"/>
                <a:tab pos="3584575" algn="l"/>
              </a:tabLst>
            </a:pPr>
            <a:r>
              <a:rPr lang="sk-SK" sz="1600" b="1" dirty="0">
                <a:solidFill>
                  <a:srgbClr val="111111"/>
                </a:solidFill>
                <a:cs typeface="MS PGothic"/>
              </a:rPr>
              <a:t> pracovného povolenia zodpovednou osobou zo strany AMG.</a:t>
            </a:r>
          </a:p>
          <a:p>
            <a:pPr marL="457200" indent="-457200">
              <a:tabLst>
                <a:tab pos="2511425" algn="l"/>
                <a:tab pos="3584575" algn="l"/>
              </a:tabLst>
            </a:pPr>
            <a:r>
              <a:rPr lang="sk-SK" sz="1600" b="1" dirty="0">
                <a:solidFill>
                  <a:srgbClr val="111111"/>
                </a:solidFill>
                <a:cs typeface="MS PGothic"/>
              </a:rPr>
              <a:t> Pracovníci vykonávajúce práce vo výškach</a:t>
            </a:r>
          </a:p>
          <a:p>
            <a:pPr marL="457200" indent="-457200">
              <a:tabLst>
                <a:tab pos="2511425" algn="l"/>
                <a:tab pos="3584575" algn="l"/>
              </a:tabLst>
            </a:pPr>
            <a:r>
              <a:rPr lang="sk-SK" sz="1600" b="1" dirty="0">
                <a:solidFill>
                  <a:srgbClr val="111111"/>
                </a:solidFill>
                <a:cs typeface="MS PGothic"/>
              </a:rPr>
              <a:t> a nad voľnou hĺbkou musia predložiť pred začiatkom prác:</a:t>
            </a:r>
            <a:endParaRPr lang="sk-SK" sz="1600" b="1" i="1" dirty="0">
              <a:solidFill>
                <a:srgbClr val="111111"/>
              </a:solidFill>
              <a:cs typeface="MS PGothic"/>
              <a:sym typeface="Wingdings" pitchFamily="2" charset="2"/>
            </a:endParaRPr>
          </a:p>
          <a:p>
            <a:pPr marL="457200" indent="-457200">
              <a:tabLst>
                <a:tab pos="2511425" algn="l"/>
                <a:tab pos="3584575" algn="l"/>
              </a:tabLst>
            </a:pPr>
            <a:r>
              <a:rPr lang="sk-SK" sz="1600" b="1" i="1" dirty="0">
                <a:cs typeface="MS PGothic"/>
                <a:sym typeface="Wingdings" pitchFamily="2" charset="2"/>
              </a:rPr>
              <a:t>			</a:t>
            </a:r>
          </a:p>
          <a:p>
            <a:pPr marL="457200" indent="-457200">
              <a:tabLst>
                <a:tab pos="2511425" algn="l"/>
                <a:tab pos="3584575" algn="l"/>
              </a:tabLst>
            </a:pPr>
            <a:r>
              <a:rPr lang="sk-SK" sz="1600" b="1" i="1" dirty="0">
                <a:cs typeface="MS PGothic"/>
                <a:sym typeface="Wingdings" pitchFamily="2" charset="2"/>
              </a:rPr>
              <a:t>       </a:t>
            </a:r>
            <a:r>
              <a:rPr lang="fr-FR" sz="1600" b="1" i="1" dirty="0">
                <a:solidFill>
                  <a:srgbClr val="0000CC"/>
                </a:solidFill>
                <a:cs typeface="MS PGothic"/>
                <a:sym typeface="Wingdings" pitchFamily="2" charset="2"/>
              </a:rPr>
              <a:t> </a:t>
            </a:r>
            <a:r>
              <a:rPr lang="sk-SK" sz="1600" b="1" i="1" dirty="0">
                <a:solidFill>
                  <a:srgbClr val="0000CC"/>
                </a:solidFill>
                <a:cs typeface="MS PGothic"/>
                <a:sym typeface="Wingdings" pitchFamily="2" charset="2"/>
              </a:rPr>
              <a:t>  platný doklad o školení na prácu vo výškach</a:t>
            </a:r>
            <a:endParaRPr lang="sk-SK" sz="1600" b="1" i="1" dirty="0">
              <a:cs typeface="MS PGothic"/>
              <a:sym typeface="Wingdings" pitchFamily="2" charset="2"/>
            </a:endParaRPr>
          </a:p>
          <a:p>
            <a:pPr marL="457200" indent="-457200">
              <a:tabLst>
                <a:tab pos="2511425" algn="l"/>
                <a:tab pos="3584575" algn="l"/>
              </a:tabLst>
            </a:pPr>
            <a:r>
              <a:rPr lang="sk-SK" sz="1600" b="1" i="1" dirty="0">
                <a:cs typeface="MS PGothic"/>
                <a:sym typeface="Wingdings" pitchFamily="2" charset="2"/>
              </a:rPr>
              <a:t>       </a:t>
            </a:r>
            <a:r>
              <a:rPr lang="fr-FR" sz="1600" b="1" i="1" dirty="0">
                <a:solidFill>
                  <a:srgbClr val="0000CC"/>
                </a:solidFill>
                <a:cs typeface="MS PGothic"/>
                <a:sym typeface="Wingdings" pitchFamily="2" charset="2"/>
              </a:rPr>
              <a:t> </a:t>
            </a:r>
            <a:r>
              <a:rPr lang="sk-SK" sz="1600" b="1" i="1" dirty="0">
                <a:solidFill>
                  <a:srgbClr val="0000CC"/>
                </a:solidFill>
                <a:cs typeface="MS PGothic"/>
                <a:sym typeface="Wingdings" pitchFamily="2" charset="2"/>
              </a:rPr>
              <a:t>  platný doklad o zdravotnej prehliadke na prácu vo výškach</a:t>
            </a:r>
          </a:p>
          <a:p>
            <a:pPr marL="457200" indent="-457200">
              <a:tabLst>
                <a:tab pos="2511425" algn="l"/>
                <a:tab pos="3584575" algn="l"/>
              </a:tabLst>
            </a:pPr>
            <a:r>
              <a:rPr lang="sk-SK" sz="1600" b="1" i="1" dirty="0">
                <a:solidFill>
                  <a:srgbClr val="0000CC"/>
                </a:solidFill>
                <a:cs typeface="MS PGothic"/>
                <a:sym typeface="Wingdings" pitchFamily="2" charset="2"/>
              </a:rPr>
              <a:t>       </a:t>
            </a:r>
            <a:r>
              <a:rPr lang="fr-FR" sz="1600" b="1" i="1" dirty="0">
                <a:solidFill>
                  <a:srgbClr val="0000CC"/>
                </a:solidFill>
                <a:cs typeface="MS PGothic"/>
                <a:sym typeface="Wingdings" pitchFamily="2" charset="2"/>
              </a:rPr>
              <a:t> </a:t>
            </a:r>
            <a:r>
              <a:rPr lang="sk-SK" sz="1600" b="1" i="1" dirty="0">
                <a:solidFill>
                  <a:srgbClr val="0000CC"/>
                </a:solidFill>
                <a:cs typeface="MS PGothic"/>
                <a:sym typeface="Wingdings" pitchFamily="2" charset="2"/>
              </a:rPr>
              <a:t>  doklad o kontrole postrojov na prácu vo výškach</a:t>
            </a:r>
          </a:p>
          <a:p>
            <a:pPr marL="457200" indent="-457200">
              <a:tabLst>
                <a:tab pos="2511425" algn="l"/>
                <a:tab pos="3584575" algn="l"/>
              </a:tabLst>
            </a:pPr>
            <a:r>
              <a:rPr lang="sk-SK" sz="1600" b="1" i="1" dirty="0">
                <a:solidFill>
                  <a:srgbClr val="0000CC"/>
                </a:solidFill>
                <a:cs typeface="MS PGothic"/>
                <a:sym typeface="Wingdings" pitchFamily="2" charset="2"/>
              </a:rPr>
              <a:t>       </a:t>
            </a:r>
            <a:r>
              <a:rPr lang="fr-FR" sz="1600" b="1" i="1" dirty="0">
                <a:solidFill>
                  <a:srgbClr val="0000CC"/>
                </a:solidFill>
                <a:cs typeface="MS PGothic"/>
                <a:sym typeface="Wingdings" pitchFamily="2" charset="2"/>
              </a:rPr>
              <a:t> </a:t>
            </a:r>
            <a:r>
              <a:rPr lang="sk-SK" sz="1600" b="1" i="1" dirty="0">
                <a:solidFill>
                  <a:srgbClr val="0000CC"/>
                </a:solidFill>
                <a:cs typeface="MS PGothic"/>
                <a:sym typeface="Wingdings" pitchFamily="2" charset="2"/>
              </a:rPr>
              <a:t>  technologický postup výkonu prác s vyhodnotením rizík</a:t>
            </a:r>
          </a:p>
          <a:p>
            <a:pPr marL="457200" indent="-457200">
              <a:tabLst>
                <a:tab pos="2511425" algn="l"/>
                <a:tab pos="3584575" algn="l"/>
              </a:tabLst>
            </a:pPr>
            <a:endParaRPr lang="sk-SK" sz="1600" b="1" i="1" dirty="0">
              <a:solidFill>
                <a:srgbClr val="0000CC"/>
              </a:solidFill>
              <a:cs typeface="MS PGothic"/>
              <a:sym typeface="Wingdings" pitchFamily="2" charset="2"/>
            </a:endParaRPr>
          </a:p>
          <a:p>
            <a:pPr marL="457200" indent="-457200">
              <a:tabLst>
                <a:tab pos="2511425" algn="l"/>
                <a:tab pos="3584575" algn="l"/>
              </a:tabLst>
            </a:pPr>
            <a:r>
              <a:rPr lang="sk-SK" sz="1600" b="1" i="1" dirty="0">
                <a:solidFill>
                  <a:srgbClr val="111111"/>
                </a:solidFill>
                <a:cs typeface="MS PGothic"/>
                <a:sym typeface="Wingdings" pitchFamily="2" charset="2"/>
              </a:rPr>
              <a:t>V priestoroch spoločnosti AMG sa za prácu vo výškach považuje </a:t>
            </a:r>
          </a:p>
          <a:p>
            <a:pPr marL="457200" indent="-457200">
              <a:tabLst>
                <a:tab pos="2511425" algn="l"/>
                <a:tab pos="3584575" algn="l"/>
              </a:tabLst>
            </a:pPr>
            <a:r>
              <a:rPr lang="sk-SK" sz="1600" b="1" i="1" dirty="0">
                <a:solidFill>
                  <a:srgbClr val="111111"/>
                </a:solidFill>
                <a:cs typeface="MS PGothic"/>
                <a:sym typeface="Wingdings" pitchFamily="2" charset="2"/>
              </a:rPr>
              <a:t>hlavne pohyb na :</a:t>
            </a:r>
            <a:r>
              <a:rPr lang="sk-SK" sz="1600" b="1" i="1" dirty="0">
                <a:cs typeface="MS PGothic"/>
                <a:sym typeface="Wingdings" pitchFamily="2" charset="2"/>
              </a:rPr>
              <a:t>                                 </a:t>
            </a:r>
          </a:p>
          <a:p>
            <a:pPr marL="457200" indent="-457200">
              <a:tabLst>
                <a:tab pos="2511425" algn="l"/>
                <a:tab pos="3584575" algn="l"/>
              </a:tabLst>
            </a:pPr>
            <a:r>
              <a:rPr lang="sk-SK" sz="1600" b="1" i="1" dirty="0">
                <a:cs typeface="MS PGothic"/>
                <a:sym typeface="Wingdings" pitchFamily="2" charset="2"/>
              </a:rPr>
              <a:t>				       </a:t>
            </a:r>
            <a:r>
              <a:rPr lang="fr-FR" sz="1600" b="1" i="1" dirty="0">
                <a:solidFill>
                  <a:srgbClr val="0000CC"/>
                </a:solidFill>
                <a:cs typeface="MS PGothic"/>
                <a:sym typeface="Wingdings" pitchFamily="2" charset="2"/>
              </a:rPr>
              <a:t> </a:t>
            </a:r>
            <a:r>
              <a:rPr lang="sk-SK" sz="1600" b="1" i="1" dirty="0">
                <a:solidFill>
                  <a:srgbClr val="0000CC"/>
                </a:solidFill>
                <a:cs typeface="MS PGothic"/>
                <a:sym typeface="Wingdings" pitchFamily="2" charset="2"/>
              </a:rPr>
              <a:t>  žeriavovej dráhe</a:t>
            </a:r>
          </a:p>
          <a:p>
            <a:pPr marL="457200" indent="-457200">
              <a:tabLst>
                <a:tab pos="2511425" algn="l"/>
                <a:tab pos="3584575" algn="l"/>
              </a:tabLst>
            </a:pPr>
            <a:endParaRPr lang="fr-FR" sz="1600" b="1" i="1" dirty="0">
              <a:solidFill>
                <a:srgbClr val="0000CC"/>
              </a:solidFill>
              <a:cs typeface="MS PGothic"/>
            </a:endParaRPr>
          </a:p>
          <a:p>
            <a:pPr marL="457200" indent="-457200">
              <a:tabLst>
                <a:tab pos="2511425" algn="l"/>
                <a:tab pos="3584575" algn="l"/>
              </a:tabLst>
            </a:pPr>
            <a:r>
              <a:rPr lang="sk-SK" sz="1600" b="1" i="1" dirty="0">
                <a:solidFill>
                  <a:srgbClr val="0000CC"/>
                </a:solidFill>
                <a:cs typeface="MS PGothic"/>
                <a:sym typeface="Wingdings" pitchFamily="2" charset="2"/>
              </a:rPr>
              <a:t>		                          </a:t>
            </a:r>
            <a:r>
              <a:rPr lang="fr-FR" sz="1600" b="1" i="1" dirty="0">
                <a:solidFill>
                  <a:srgbClr val="0000CC"/>
                </a:solidFill>
                <a:cs typeface="MS PGothic"/>
                <a:sym typeface="Wingdings" pitchFamily="2" charset="2"/>
              </a:rPr>
              <a:t> </a:t>
            </a:r>
            <a:r>
              <a:rPr lang="sk-SK" sz="1600" b="1" i="1" dirty="0">
                <a:solidFill>
                  <a:srgbClr val="0000CC"/>
                </a:solidFill>
                <a:cs typeface="MS PGothic"/>
                <a:sym typeface="Wingdings" pitchFamily="2" charset="2"/>
              </a:rPr>
              <a:t> </a:t>
            </a:r>
            <a:r>
              <a:rPr lang="fr-FR" sz="1600" b="1" i="1" dirty="0">
                <a:solidFill>
                  <a:srgbClr val="0000CC"/>
                </a:solidFill>
                <a:cs typeface="MS PGothic"/>
                <a:sym typeface="Wingdings" pitchFamily="2" charset="2"/>
              </a:rPr>
              <a:t> </a:t>
            </a:r>
            <a:r>
              <a:rPr lang="sk-SK" sz="1600" b="1" i="1" dirty="0">
                <a:solidFill>
                  <a:srgbClr val="0000CC"/>
                </a:solidFill>
                <a:cs typeface="MS PGothic"/>
                <a:sym typeface="Wingdings" pitchFamily="2" charset="2"/>
              </a:rPr>
              <a:t>konštrukcie strojov/zariadení</a:t>
            </a:r>
          </a:p>
          <a:p>
            <a:pPr marL="457200" indent="-457200">
              <a:tabLst>
                <a:tab pos="2511425" algn="l"/>
                <a:tab pos="3584575" algn="l"/>
              </a:tabLst>
            </a:pPr>
            <a:endParaRPr lang="sk-SK" sz="1600" b="1" i="1" dirty="0">
              <a:solidFill>
                <a:srgbClr val="0000CC"/>
              </a:solidFill>
              <a:cs typeface="MS PGothic"/>
              <a:sym typeface="Wingdings" pitchFamily="2" charset="2"/>
            </a:endParaRPr>
          </a:p>
          <a:p>
            <a:pPr marL="457200" indent="-457200">
              <a:tabLst>
                <a:tab pos="2511425" algn="l"/>
                <a:tab pos="3584575" algn="l"/>
              </a:tabLst>
            </a:pPr>
            <a:r>
              <a:rPr lang="sk-SK" sz="1600" b="1" i="1" dirty="0">
                <a:solidFill>
                  <a:srgbClr val="0000CC"/>
                </a:solidFill>
                <a:cs typeface="MS PGothic"/>
                <a:sym typeface="Wingdings" pitchFamily="2" charset="2"/>
              </a:rPr>
              <a:t> 		                         </a:t>
            </a:r>
            <a:r>
              <a:rPr lang="fr-FR" sz="1600" b="1" i="1" dirty="0">
                <a:solidFill>
                  <a:srgbClr val="0000CC"/>
                </a:solidFill>
                <a:cs typeface="MS PGothic"/>
                <a:sym typeface="Wingdings" pitchFamily="2" charset="2"/>
              </a:rPr>
              <a:t>  </a:t>
            </a:r>
            <a:r>
              <a:rPr lang="sk-SK" sz="1600" b="1" i="1" dirty="0">
                <a:solidFill>
                  <a:srgbClr val="0000CC"/>
                </a:solidFill>
                <a:cs typeface="MS PGothic"/>
                <a:sym typeface="Wingdings" pitchFamily="2" charset="2"/>
              </a:rPr>
              <a:t> strechách budov</a:t>
            </a:r>
          </a:p>
          <a:p>
            <a:pPr marL="457200" indent="-457200">
              <a:tabLst>
                <a:tab pos="2511425" algn="l"/>
                <a:tab pos="3584575" algn="l"/>
              </a:tabLst>
            </a:pPr>
            <a:endParaRPr lang="fr-FR" sz="1600" b="1" i="1" dirty="0">
              <a:solidFill>
                <a:srgbClr val="0000CC"/>
              </a:solidFill>
              <a:cs typeface="MS PGothic"/>
            </a:endParaRPr>
          </a:p>
          <a:p>
            <a:pPr marL="457200" indent="-457200">
              <a:tabLst>
                <a:tab pos="2511425" algn="l"/>
                <a:tab pos="3584575" algn="l"/>
              </a:tabLst>
            </a:pPr>
            <a:r>
              <a:rPr lang="sk-SK" sz="1600" b="1" i="1" dirty="0">
                <a:solidFill>
                  <a:srgbClr val="0000CC"/>
                </a:solidFill>
                <a:cs typeface="MS PGothic"/>
                <a:sym typeface="Wingdings" pitchFamily="2" charset="2"/>
              </a:rPr>
              <a:t>		                         </a:t>
            </a:r>
            <a:r>
              <a:rPr lang="fr-FR" sz="1600" b="1" i="1" dirty="0">
                <a:solidFill>
                  <a:srgbClr val="0000CC"/>
                </a:solidFill>
                <a:cs typeface="MS PGothic"/>
                <a:sym typeface="Wingdings" pitchFamily="2" charset="2"/>
              </a:rPr>
              <a:t>  </a:t>
            </a:r>
            <a:r>
              <a:rPr lang="sk-SK" sz="1600" b="1" i="1" dirty="0">
                <a:solidFill>
                  <a:srgbClr val="0000CC"/>
                </a:solidFill>
                <a:cs typeface="MS PGothic"/>
                <a:sym typeface="Wingdings" pitchFamily="2" charset="2"/>
              </a:rPr>
              <a:t> v blízkosti slučkových já</a:t>
            </a:r>
            <a:r>
              <a:rPr lang="sk-SK" b="1" i="1" dirty="0">
                <a:solidFill>
                  <a:srgbClr val="0000CC"/>
                </a:solidFill>
                <a:cs typeface="MS PGothic"/>
                <a:sym typeface="Wingdings" pitchFamily="2" charset="2"/>
              </a:rPr>
              <a:t>m</a:t>
            </a:r>
            <a:r>
              <a:rPr lang="sk-SK" b="1" dirty="0">
                <a:solidFill>
                  <a:srgbClr val="0000CC"/>
                </a:solidFill>
                <a:cs typeface="MS PGothic"/>
                <a:sym typeface="Wingdings" pitchFamily="2" charset="2"/>
              </a:rPr>
              <a:t>		      		     	</a:t>
            </a:r>
            <a:endParaRPr lang="fr-FR" b="1" dirty="0">
              <a:solidFill>
                <a:srgbClr val="0000CC"/>
              </a:solidFill>
              <a:cs typeface="MS PGothic"/>
              <a:sym typeface="Wingdings" pitchFamily="2" charset="2"/>
            </a:endParaRPr>
          </a:p>
        </p:txBody>
      </p:sp>
      <p:pic>
        <p:nvPicPr>
          <p:cNvPr id="12" name="Obrázok 11">
            <a:extLst>
              <a:ext uri="{FF2B5EF4-FFF2-40B4-BE49-F238E27FC236}">
                <a16:creationId xmlns:a16="http://schemas.microsoft.com/office/drawing/2014/main" id="{BEB16865-E66C-45FB-9F29-CE17B5BF91C1}"/>
              </a:ext>
            </a:extLst>
          </p:cNvPr>
          <p:cNvPicPr/>
          <p:nvPr/>
        </p:nvPicPr>
        <p:blipFill rotWithShape="1">
          <a:blip r:embed="rId3"/>
          <a:srcRect l="70903" t="12050" r="13791" b="81922"/>
          <a:stretch/>
        </p:blipFill>
        <p:spPr bwMode="auto">
          <a:xfrm>
            <a:off x="5943600" y="79023"/>
            <a:ext cx="2895600" cy="606777"/>
          </a:xfrm>
          <a:prstGeom prst="rect">
            <a:avLst/>
          </a:prstGeom>
          <a:ln>
            <a:noFill/>
          </a:ln>
          <a:extLst>
            <a:ext uri="{53640926-AAD7-44D8-BBD7-CCE9431645EC}">
              <a14:shadowObscured xmlns:a14="http://schemas.microsoft.com/office/drawing/2010/main"/>
            </a:ext>
          </a:extLst>
        </p:spPr>
      </p:pic>
    </p:spTree>
  </p:cSld>
  <p:clrMapOvr>
    <a:masterClrMapping/>
  </p:clrMapOvr>
  <p:transition>
    <p:blinds/>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2"/>
          <p:cNvSpPr>
            <a:spLocks noGrp="1" noChangeArrowheads="1"/>
          </p:cNvSpPr>
          <p:nvPr>
            <p:ph type="body" sz="half" idx="4294967295"/>
          </p:nvPr>
        </p:nvSpPr>
        <p:spPr>
          <a:xfrm>
            <a:off x="250825" y="765175"/>
            <a:ext cx="8505825" cy="5903913"/>
          </a:xfrm>
        </p:spPr>
        <p:txBody>
          <a:bodyPr/>
          <a:lstStyle/>
          <a:p>
            <a:pPr>
              <a:lnSpc>
                <a:spcPct val="90000"/>
              </a:lnSpc>
              <a:buFontTx/>
              <a:buNone/>
            </a:pPr>
            <a:r>
              <a:rPr lang="sk-SK" sz="1800" dirty="0">
                <a:solidFill>
                  <a:srgbClr val="CC0000"/>
                </a:solidFill>
              </a:rPr>
              <a:t> </a:t>
            </a:r>
            <a:r>
              <a:rPr lang="sk-SK" sz="2000" dirty="0">
                <a:solidFill>
                  <a:schemeClr val="tx2"/>
                </a:solidFill>
              </a:rPr>
              <a:t>10.1) Práca na streche</a:t>
            </a:r>
          </a:p>
          <a:p>
            <a:pPr algn="ctr">
              <a:lnSpc>
                <a:spcPct val="90000"/>
              </a:lnSpc>
              <a:buFontTx/>
              <a:buNone/>
            </a:pPr>
            <a:endParaRPr lang="sk-SK" sz="2000" dirty="0">
              <a:solidFill>
                <a:schemeClr val="tx2"/>
              </a:solidFill>
            </a:endParaRPr>
          </a:p>
          <a:p>
            <a:pPr algn="just">
              <a:lnSpc>
                <a:spcPct val="90000"/>
              </a:lnSpc>
              <a:buFontTx/>
              <a:buNone/>
            </a:pPr>
            <a:r>
              <a:rPr lang="sk-SK" sz="1800" b="1" dirty="0">
                <a:solidFill>
                  <a:srgbClr val="CC0000"/>
                </a:solidFill>
              </a:rPr>
              <a:t>Pri práci na streche sa musia pracovníci chrániť:</a:t>
            </a:r>
          </a:p>
          <a:p>
            <a:pPr algn="just">
              <a:lnSpc>
                <a:spcPct val="90000"/>
              </a:lnSpc>
              <a:buFontTx/>
              <a:buNone/>
            </a:pPr>
            <a:endParaRPr lang="sk-SK" sz="1800" b="1" dirty="0">
              <a:solidFill>
                <a:srgbClr val="CC0000"/>
              </a:solidFill>
            </a:endParaRPr>
          </a:p>
          <a:p>
            <a:pPr algn="just">
              <a:lnSpc>
                <a:spcPct val="90000"/>
              </a:lnSpc>
              <a:buFontTx/>
              <a:buChar char="-"/>
            </a:pPr>
            <a:r>
              <a:rPr lang="sk-SK" sz="1600" b="1" dirty="0">
                <a:solidFill>
                  <a:srgbClr val="111111"/>
                </a:solidFill>
              </a:rPr>
              <a:t>proti pádu zo strešných plášťov na voľných okrajoch</a:t>
            </a:r>
          </a:p>
          <a:p>
            <a:pPr algn="just">
              <a:lnSpc>
                <a:spcPct val="90000"/>
              </a:lnSpc>
              <a:buFontTx/>
              <a:buChar char="-"/>
            </a:pPr>
            <a:r>
              <a:rPr lang="sk-SK" sz="1600" b="1" dirty="0">
                <a:solidFill>
                  <a:srgbClr val="111111"/>
                </a:solidFill>
              </a:rPr>
              <a:t>proti pádu na voľných okrajoch svetlíkov z </a:t>
            </a:r>
            <a:r>
              <a:rPr lang="sk-SK" sz="1600" b="1" dirty="0" err="1">
                <a:solidFill>
                  <a:srgbClr val="111111"/>
                </a:solidFill>
              </a:rPr>
              <a:t>polykarbonátu</a:t>
            </a:r>
            <a:endParaRPr lang="sk-SK" sz="1600" b="1" dirty="0">
              <a:solidFill>
                <a:srgbClr val="111111"/>
              </a:solidFill>
            </a:endParaRPr>
          </a:p>
          <a:p>
            <a:pPr algn="just">
              <a:lnSpc>
                <a:spcPct val="90000"/>
              </a:lnSpc>
              <a:buFontTx/>
              <a:buNone/>
            </a:pPr>
            <a:r>
              <a:rPr lang="sk-SK" sz="1600" b="1" dirty="0">
                <a:solidFill>
                  <a:srgbClr val="111111"/>
                </a:solidFill>
              </a:rPr>
              <a:t>    (použitie ochrannej, záchytnej konštrukcie, prostriedky osobného zabezpečenia)</a:t>
            </a:r>
          </a:p>
          <a:p>
            <a:pPr algn="just">
              <a:lnSpc>
                <a:spcPct val="90000"/>
              </a:lnSpc>
              <a:buFontTx/>
              <a:buChar char="-"/>
            </a:pPr>
            <a:r>
              <a:rPr lang="sk-SK" sz="1600" b="1" dirty="0">
                <a:solidFill>
                  <a:srgbClr val="111111"/>
                </a:solidFill>
              </a:rPr>
              <a:t>zákaz pohybu za žltou čiarou nakreslenou na streche, bez použitia bezpečnostného postroja s istením</a:t>
            </a:r>
          </a:p>
          <a:p>
            <a:pPr algn="just">
              <a:lnSpc>
                <a:spcPct val="90000"/>
              </a:lnSpc>
              <a:buFontTx/>
              <a:buNone/>
            </a:pPr>
            <a:endParaRPr lang="sk-SK" sz="1800" b="1" dirty="0">
              <a:solidFill>
                <a:srgbClr val="111111"/>
              </a:solidFill>
            </a:endParaRPr>
          </a:p>
          <a:p>
            <a:pPr algn="just">
              <a:lnSpc>
                <a:spcPct val="90000"/>
              </a:lnSpc>
              <a:buFontTx/>
              <a:buNone/>
            </a:pPr>
            <a:endParaRPr lang="sk-SK" sz="1600" b="1" dirty="0">
              <a:solidFill>
                <a:srgbClr val="0000FF"/>
              </a:solidFill>
            </a:endParaRPr>
          </a:p>
          <a:p>
            <a:pPr algn="just">
              <a:lnSpc>
                <a:spcPct val="90000"/>
              </a:lnSpc>
              <a:buFontTx/>
              <a:buNone/>
            </a:pPr>
            <a:r>
              <a:rPr lang="sk-SK" sz="1800" b="1" dirty="0">
                <a:solidFill>
                  <a:srgbClr val="CC0000"/>
                </a:solidFill>
              </a:rPr>
              <a:t> </a:t>
            </a:r>
            <a:r>
              <a:rPr lang="sk-SK" sz="1400" b="1" dirty="0"/>
              <a:t>      </a:t>
            </a:r>
          </a:p>
          <a:p>
            <a:pPr algn="just">
              <a:lnSpc>
                <a:spcPct val="90000"/>
              </a:lnSpc>
              <a:buFontTx/>
              <a:buNone/>
            </a:pPr>
            <a:r>
              <a:rPr lang="sk-SK" sz="1800" b="1" dirty="0"/>
              <a:t> </a:t>
            </a:r>
          </a:p>
        </p:txBody>
      </p:sp>
      <p:pic>
        <p:nvPicPr>
          <p:cNvPr id="361474" name="Picture 25" descr="Strecha 002"/>
          <p:cNvPicPr>
            <a:picLocks noChangeAspect="1" noChangeArrowheads="1"/>
          </p:cNvPicPr>
          <p:nvPr/>
        </p:nvPicPr>
        <p:blipFill>
          <a:blip r:embed="rId2" cstate="print"/>
          <a:srcRect/>
          <a:stretch>
            <a:fillRect/>
          </a:stretch>
        </p:blipFill>
        <p:spPr bwMode="auto">
          <a:xfrm>
            <a:off x="533400" y="3922713"/>
            <a:ext cx="3810000" cy="2859087"/>
          </a:xfrm>
          <a:prstGeom prst="rect">
            <a:avLst/>
          </a:prstGeom>
          <a:noFill/>
          <a:ln w="9525">
            <a:noFill/>
            <a:miter lim="800000"/>
            <a:headEnd/>
            <a:tailEnd/>
          </a:ln>
        </p:spPr>
      </p:pic>
      <p:pic>
        <p:nvPicPr>
          <p:cNvPr id="361475" name="Picture 26" descr="Strecha 003"/>
          <p:cNvPicPr>
            <a:picLocks noChangeAspect="1" noChangeArrowheads="1"/>
          </p:cNvPicPr>
          <p:nvPr/>
        </p:nvPicPr>
        <p:blipFill>
          <a:blip r:embed="rId3" cstate="print"/>
          <a:srcRect/>
          <a:stretch>
            <a:fillRect/>
          </a:stretch>
        </p:blipFill>
        <p:spPr bwMode="auto">
          <a:xfrm>
            <a:off x="4724400" y="3922713"/>
            <a:ext cx="3810000" cy="2859087"/>
          </a:xfrm>
          <a:prstGeom prst="rect">
            <a:avLst/>
          </a:prstGeom>
          <a:noFill/>
          <a:ln w="9525">
            <a:noFill/>
            <a:miter lim="800000"/>
            <a:headEnd/>
            <a:tailEnd/>
          </a:ln>
        </p:spPr>
      </p:pic>
      <p:pic>
        <p:nvPicPr>
          <p:cNvPr id="5" name="Obrázok 4">
            <a:extLst>
              <a:ext uri="{FF2B5EF4-FFF2-40B4-BE49-F238E27FC236}">
                <a16:creationId xmlns:a16="http://schemas.microsoft.com/office/drawing/2014/main" id="{3C21B632-1271-4CE4-8589-EB533951060F}"/>
              </a:ext>
            </a:extLst>
          </p:cNvPr>
          <p:cNvPicPr/>
          <p:nvPr/>
        </p:nvPicPr>
        <p:blipFill rotWithShape="1">
          <a:blip r:embed="rId4"/>
          <a:srcRect l="70903" t="12050" r="13791" b="81922"/>
          <a:stretch/>
        </p:blipFill>
        <p:spPr bwMode="auto">
          <a:xfrm>
            <a:off x="5943600" y="79023"/>
            <a:ext cx="2895600" cy="606777"/>
          </a:xfrm>
          <a:prstGeom prst="rect">
            <a:avLst/>
          </a:prstGeom>
          <a:ln>
            <a:noFill/>
          </a:ln>
          <a:extLst>
            <a:ext uri="{53640926-AAD7-44D8-BBD7-CCE9431645EC}">
              <a14:shadowObscured xmlns:a14="http://schemas.microsoft.com/office/drawing/2010/main"/>
            </a:ext>
          </a:extLst>
        </p:spPr>
      </p:pic>
    </p:spTree>
  </p:cSld>
  <p:clrMapOvr>
    <a:masterClrMapping/>
  </p:clrMapOvr>
  <p:transition>
    <p:blinds/>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4" name="Rectangle 2"/>
          <p:cNvSpPr>
            <a:spLocks noGrp="1" noChangeArrowheads="1"/>
          </p:cNvSpPr>
          <p:nvPr>
            <p:ph type="body" sz="half" idx="4294967295"/>
          </p:nvPr>
        </p:nvSpPr>
        <p:spPr>
          <a:xfrm>
            <a:off x="250825" y="765175"/>
            <a:ext cx="8505825" cy="5903913"/>
          </a:xfrm>
        </p:spPr>
        <p:txBody>
          <a:bodyPr/>
          <a:lstStyle/>
          <a:p>
            <a:pPr>
              <a:lnSpc>
                <a:spcPct val="90000"/>
              </a:lnSpc>
              <a:buFontTx/>
              <a:buNone/>
            </a:pPr>
            <a:r>
              <a:rPr lang="sk-SK" sz="2000" b="1" dirty="0">
                <a:solidFill>
                  <a:srgbClr val="CC0000"/>
                </a:solidFill>
              </a:rPr>
              <a:t> </a:t>
            </a:r>
            <a:r>
              <a:rPr lang="sk-SK" sz="2000" dirty="0">
                <a:solidFill>
                  <a:schemeClr val="tx2"/>
                </a:solidFill>
              </a:rPr>
              <a:t>10.2) Pohyb na žeriavovej dráhe</a:t>
            </a:r>
          </a:p>
          <a:p>
            <a:pPr algn="ctr">
              <a:lnSpc>
                <a:spcPct val="90000"/>
              </a:lnSpc>
              <a:buFontTx/>
              <a:buNone/>
            </a:pPr>
            <a:endParaRPr lang="sk-SK" sz="2000" dirty="0">
              <a:solidFill>
                <a:schemeClr val="tx2"/>
              </a:solidFill>
            </a:endParaRPr>
          </a:p>
          <a:p>
            <a:pPr algn="just">
              <a:lnSpc>
                <a:spcPct val="90000"/>
              </a:lnSpc>
              <a:buFontTx/>
              <a:buNone/>
            </a:pPr>
            <a:r>
              <a:rPr lang="sk-SK" sz="1600" b="1" dirty="0">
                <a:solidFill>
                  <a:srgbClr val="111111"/>
                </a:solidFill>
              </a:rPr>
              <a:t>Rebrík na výstup na žeriavovú dráhu je uzamknutý. </a:t>
            </a:r>
          </a:p>
          <a:p>
            <a:pPr algn="just">
              <a:lnSpc>
                <a:spcPct val="90000"/>
              </a:lnSpc>
              <a:buFontTx/>
              <a:buNone/>
            </a:pPr>
            <a:r>
              <a:rPr lang="sk-SK" sz="1600" b="1" dirty="0">
                <a:solidFill>
                  <a:srgbClr val="111111"/>
                </a:solidFill>
              </a:rPr>
              <a:t>Pri pohybe na žeriavovej dráhe mimo kolektívneho zabezpečenia musí byť </a:t>
            </a:r>
          </a:p>
          <a:p>
            <a:pPr algn="just">
              <a:lnSpc>
                <a:spcPct val="90000"/>
              </a:lnSpc>
              <a:buFontTx/>
              <a:buNone/>
            </a:pPr>
            <a:r>
              <a:rPr lang="sk-SK" sz="1600" b="1" dirty="0">
                <a:solidFill>
                  <a:srgbClr val="111111"/>
                </a:solidFill>
              </a:rPr>
              <a:t>osoba chránená proti pádu bezpečnostným postrojom zaistením</a:t>
            </a:r>
          </a:p>
          <a:p>
            <a:pPr algn="just">
              <a:lnSpc>
                <a:spcPct val="90000"/>
              </a:lnSpc>
              <a:buFontTx/>
              <a:buNone/>
            </a:pPr>
            <a:r>
              <a:rPr lang="sk-SK" sz="1600" b="1" dirty="0">
                <a:solidFill>
                  <a:srgbClr val="111111"/>
                </a:solidFill>
              </a:rPr>
              <a:t> o nainštalovaný lankový záchranný systém</a:t>
            </a:r>
            <a:r>
              <a:rPr lang="sk-SK" sz="1600" b="1" dirty="0">
                <a:solidFill>
                  <a:srgbClr val="CC0000"/>
                </a:solidFill>
              </a:rPr>
              <a:t>.</a:t>
            </a:r>
          </a:p>
          <a:p>
            <a:pPr algn="just">
              <a:lnSpc>
                <a:spcPct val="90000"/>
              </a:lnSpc>
              <a:buFontTx/>
              <a:buNone/>
            </a:pPr>
            <a:endParaRPr lang="sk-SK" sz="1600" b="1" dirty="0">
              <a:solidFill>
                <a:srgbClr val="CC0000"/>
              </a:solidFill>
            </a:endParaRPr>
          </a:p>
          <a:p>
            <a:pPr algn="just">
              <a:lnSpc>
                <a:spcPct val="90000"/>
              </a:lnSpc>
              <a:buFontTx/>
              <a:buNone/>
            </a:pPr>
            <a:endParaRPr lang="sk-SK" sz="1600" b="1" dirty="0"/>
          </a:p>
          <a:p>
            <a:pPr algn="just">
              <a:lnSpc>
                <a:spcPct val="90000"/>
              </a:lnSpc>
              <a:buFontTx/>
              <a:buNone/>
            </a:pPr>
            <a:endParaRPr lang="sk-SK" sz="1600" b="1" dirty="0"/>
          </a:p>
          <a:p>
            <a:pPr algn="just">
              <a:lnSpc>
                <a:spcPct val="90000"/>
              </a:lnSpc>
              <a:buFontTx/>
              <a:buNone/>
            </a:pPr>
            <a:endParaRPr lang="sk-SK" sz="1600" b="1" dirty="0">
              <a:solidFill>
                <a:srgbClr val="0000FF"/>
              </a:solidFill>
            </a:endParaRPr>
          </a:p>
          <a:p>
            <a:pPr algn="just">
              <a:lnSpc>
                <a:spcPct val="90000"/>
              </a:lnSpc>
              <a:buFontTx/>
              <a:buNone/>
            </a:pPr>
            <a:r>
              <a:rPr lang="sk-SK" sz="1800" b="1" dirty="0">
                <a:solidFill>
                  <a:srgbClr val="CC0000"/>
                </a:solidFill>
              </a:rPr>
              <a:t> </a:t>
            </a:r>
            <a:r>
              <a:rPr lang="sk-SK" sz="1400" b="1" dirty="0"/>
              <a:t>      </a:t>
            </a:r>
          </a:p>
          <a:p>
            <a:pPr algn="just">
              <a:lnSpc>
                <a:spcPct val="90000"/>
              </a:lnSpc>
              <a:buFontTx/>
              <a:buNone/>
            </a:pPr>
            <a:r>
              <a:rPr lang="sk-SK" sz="1800" b="1" dirty="0"/>
              <a:t> </a:t>
            </a:r>
          </a:p>
        </p:txBody>
      </p:sp>
      <p:graphicFrame>
        <p:nvGraphicFramePr>
          <p:cNvPr id="242693" name="Object 5"/>
          <p:cNvGraphicFramePr>
            <a:graphicFrameLocks noChangeAspect="1"/>
          </p:cNvGraphicFramePr>
          <p:nvPr/>
        </p:nvGraphicFramePr>
        <p:xfrm>
          <a:off x="4232275" y="2740025"/>
          <a:ext cx="2778125" cy="3889375"/>
        </p:xfrm>
        <a:graphic>
          <a:graphicData uri="http://schemas.openxmlformats.org/presentationml/2006/ole">
            <mc:AlternateContent xmlns:mc="http://schemas.openxmlformats.org/markup-compatibility/2006">
              <mc:Choice xmlns:v="urn:schemas-microsoft-com:vml" Requires="v">
                <p:oleObj name="Photo Editor Photo" r:id="rId2" imgW="3258005" imgH="4563112" progId="">
                  <p:embed/>
                </p:oleObj>
              </mc:Choice>
              <mc:Fallback>
                <p:oleObj name="Photo Editor Photo" r:id="rId2" imgW="3258005" imgH="4563112" progId="">
                  <p:embed/>
                  <p:pic>
                    <p:nvPicPr>
                      <p:cNvPr id="242693"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2275" y="2740025"/>
                        <a:ext cx="2778125" cy="3889375"/>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Picture 6" descr="045"/>
          <p:cNvPicPr>
            <a:picLocks noChangeAspect="1" noChangeArrowheads="1"/>
          </p:cNvPicPr>
          <p:nvPr/>
        </p:nvPicPr>
        <p:blipFill>
          <a:blip r:embed="rId4" cstate="print"/>
          <a:srcRect/>
          <a:stretch>
            <a:fillRect/>
          </a:stretch>
        </p:blipFill>
        <p:spPr bwMode="auto">
          <a:xfrm>
            <a:off x="7264400" y="5105400"/>
            <a:ext cx="1346200" cy="1346200"/>
          </a:xfrm>
          <a:prstGeom prst="rect">
            <a:avLst/>
          </a:prstGeom>
          <a:noFill/>
          <a:ln w="9525">
            <a:noFill/>
            <a:miter lim="800000"/>
            <a:headEnd/>
            <a:tailEnd/>
          </a:ln>
        </p:spPr>
      </p:pic>
      <p:pic>
        <p:nvPicPr>
          <p:cNvPr id="242696" name="Picture 9" descr="DSC01788"/>
          <p:cNvPicPr>
            <a:picLocks noChangeAspect="1" noChangeArrowheads="1"/>
          </p:cNvPicPr>
          <p:nvPr/>
        </p:nvPicPr>
        <p:blipFill>
          <a:blip r:embed="rId5" cstate="print"/>
          <a:srcRect/>
          <a:stretch>
            <a:fillRect/>
          </a:stretch>
        </p:blipFill>
        <p:spPr bwMode="auto">
          <a:xfrm>
            <a:off x="723900" y="2794000"/>
            <a:ext cx="2933700" cy="3911600"/>
          </a:xfrm>
          <a:prstGeom prst="rect">
            <a:avLst/>
          </a:prstGeom>
          <a:noFill/>
          <a:ln w="9525">
            <a:noFill/>
            <a:miter lim="800000"/>
            <a:headEnd/>
            <a:tailEnd/>
          </a:ln>
        </p:spPr>
      </p:pic>
      <p:pic>
        <p:nvPicPr>
          <p:cNvPr id="6" name="Obrázok 5">
            <a:extLst>
              <a:ext uri="{FF2B5EF4-FFF2-40B4-BE49-F238E27FC236}">
                <a16:creationId xmlns:a16="http://schemas.microsoft.com/office/drawing/2014/main" id="{C365B1E7-E7DF-4969-B540-FE6626187E36}"/>
              </a:ext>
            </a:extLst>
          </p:cNvPr>
          <p:cNvPicPr/>
          <p:nvPr/>
        </p:nvPicPr>
        <p:blipFill rotWithShape="1">
          <a:blip r:embed="rId6"/>
          <a:srcRect l="70903" t="12050" r="13791" b="81922"/>
          <a:stretch/>
        </p:blipFill>
        <p:spPr bwMode="auto">
          <a:xfrm>
            <a:off x="5943600" y="79023"/>
            <a:ext cx="2895600" cy="606777"/>
          </a:xfrm>
          <a:prstGeom prst="rect">
            <a:avLst/>
          </a:prstGeom>
          <a:ln>
            <a:noFill/>
          </a:ln>
          <a:extLst>
            <a:ext uri="{53640926-AAD7-44D8-BBD7-CCE9431645EC}">
              <a14:shadowObscured xmlns:a14="http://schemas.microsoft.com/office/drawing/2010/main"/>
            </a:ext>
          </a:extLst>
        </p:spPr>
      </p:pic>
    </p:spTree>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nodeType="clickEffect">
                                  <p:stCondLst>
                                    <p:cond delay="0"/>
                                  </p:stCondLst>
                                  <p:childTnLst>
                                    <p:set>
                                      <p:cBhvr>
                                        <p:cTn id="6" dur="1" fill="hold">
                                          <p:stCondLst>
                                            <p:cond delay="0"/>
                                          </p:stCondLst>
                                        </p:cTn>
                                        <p:tgtEl>
                                          <p:spTgt spid="242693"/>
                                        </p:tgtEl>
                                        <p:attrNameLst>
                                          <p:attrName>style.visibility</p:attrName>
                                        </p:attrNameLst>
                                      </p:cBhvr>
                                      <p:to>
                                        <p:strVal val="visible"/>
                                      </p:to>
                                    </p:set>
                                    <p:anim calcmode="lin" valueType="num">
                                      <p:cBhvr>
                                        <p:cTn id="7" dur="500" fill="hold"/>
                                        <p:tgtEl>
                                          <p:spTgt spid="242693"/>
                                        </p:tgtEl>
                                        <p:attrNameLst>
                                          <p:attrName>ppt_x</p:attrName>
                                        </p:attrNameLst>
                                      </p:cBhvr>
                                      <p:tavLst>
                                        <p:tav tm="0">
                                          <p:val>
                                            <p:strVal val="#ppt_x"/>
                                          </p:val>
                                        </p:tav>
                                        <p:tav tm="100000">
                                          <p:val>
                                            <p:strVal val="#ppt_x"/>
                                          </p:val>
                                        </p:tav>
                                      </p:tavLst>
                                    </p:anim>
                                    <p:anim calcmode="lin" valueType="num">
                                      <p:cBhvr>
                                        <p:cTn id="8" dur="500" fill="hold"/>
                                        <p:tgtEl>
                                          <p:spTgt spid="242693"/>
                                        </p:tgtEl>
                                        <p:attrNameLst>
                                          <p:attrName>ppt_y</p:attrName>
                                        </p:attrNameLst>
                                      </p:cBhvr>
                                      <p:tavLst>
                                        <p:tav tm="0">
                                          <p:val>
                                            <p:strVal val="#ppt_y-#ppt_h/2"/>
                                          </p:val>
                                        </p:tav>
                                        <p:tav tm="100000">
                                          <p:val>
                                            <p:strVal val="#ppt_y"/>
                                          </p:val>
                                        </p:tav>
                                      </p:tavLst>
                                    </p:anim>
                                    <p:anim calcmode="lin" valueType="num">
                                      <p:cBhvr>
                                        <p:cTn id="9" dur="500" fill="hold"/>
                                        <p:tgtEl>
                                          <p:spTgt spid="242693"/>
                                        </p:tgtEl>
                                        <p:attrNameLst>
                                          <p:attrName>ppt_w</p:attrName>
                                        </p:attrNameLst>
                                      </p:cBhvr>
                                      <p:tavLst>
                                        <p:tav tm="0">
                                          <p:val>
                                            <p:strVal val="#ppt_w"/>
                                          </p:val>
                                        </p:tav>
                                        <p:tav tm="100000">
                                          <p:val>
                                            <p:strVal val="#ppt_w"/>
                                          </p:val>
                                        </p:tav>
                                      </p:tavLst>
                                    </p:anim>
                                    <p:anim calcmode="lin" valueType="num">
                                      <p:cBhvr>
                                        <p:cTn id="10" dur="500" fill="hold"/>
                                        <p:tgtEl>
                                          <p:spTgt spid="242693"/>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Nadpis 1"/>
          <p:cNvSpPr>
            <a:spLocks noGrp="1"/>
          </p:cNvSpPr>
          <p:nvPr>
            <p:ph type="title"/>
          </p:nvPr>
        </p:nvSpPr>
        <p:spPr/>
        <p:txBody>
          <a:bodyPr/>
          <a:lstStyle/>
          <a:p>
            <a:pPr eaLnBrk="1" hangingPunct="1"/>
            <a:r>
              <a:rPr lang="sk-SK" sz="2000" b="1" dirty="0"/>
              <a:t>1) Účel manuálu</a:t>
            </a:r>
          </a:p>
        </p:txBody>
      </p:sp>
      <p:sp>
        <p:nvSpPr>
          <p:cNvPr id="100354" name="Zástupný symbol obsahu 2"/>
          <p:cNvSpPr>
            <a:spLocks noGrp="1"/>
          </p:cNvSpPr>
          <p:nvPr>
            <p:ph idx="1"/>
          </p:nvPr>
        </p:nvSpPr>
        <p:spPr/>
        <p:txBody>
          <a:bodyPr/>
          <a:lstStyle/>
          <a:p>
            <a:pPr eaLnBrk="1" hangingPunct="1"/>
            <a:r>
              <a:rPr lang="sk-SK" sz="1800" dirty="0">
                <a:solidFill>
                  <a:srgbClr val="111111"/>
                </a:solidFill>
              </a:rPr>
              <a:t>Uvedený manuál slúži na základné minimum dodržiavania BOZP, OP, OŽP pre všetky osoby vstupujúce do areálu </a:t>
            </a:r>
            <a:r>
              <a:rPr lang="sk-SK" sz="1800" dirty="0" err="1">
                <a:solidFill>
                  <a:srgbClr val="111111"/>
                </a:solidFill>
              </a:rPr>
              <a:t>ArcelorMittal</a:t>
            </a:r>
            <a:r>
              <a:rPr lang="sk-SK" sz="1800" dirty="0">
                <a:solidFill>
                  <a:srgbClr val="111111"/>
                </a:solidFill>
              </a:rPr>
              <a:t> </a:t>
            </a:r>
            <a:r>
              <a:rPr lang="sk-SK" sz="1800" dirty="0" err="1">
                <a:solidFill>
                  <a:srgbClr val="111111"/>
                </a:solidFill>
              </a:rPr>
              <a:t>Gonvarri</a:t>
            </a:r>
            <a:r>
              <a:rPr lang="sk-SK" sz="1800" dirty="0">
                <a:solidFill>
                  <a:srgbClr val="111111"/>
                </a:solidFill>
              </a:rPr>
              <a:t> SSC v Senici</a:t>
            </a:r>
          </a:p>
          <a:p>
            <a:pPr eaLnBrk="1" hangingPunct="1"/>
            <a:r>
              <a:rPr lang="sk-SK" sz="1800" dirty="0">
                <a:solidFill>
                  <a:srgbClr val="111111"/>
                </a:solidFill>
              </a:rPr>
              <a:t>Cieľom manuálu je zabezpečiť bezpečnú prácu všetkých osôb a eliminovanie vzniku úrazu resp. inej mimoriadnej udalosti</a:t>
            </a:r>
          </a:p>
          <a:p>
            <a:pPr eaLnBrk="1" hangingPunct="1"/>
            <a:r>
              <a:rPr lang="sk-SK" sz="1800" dirty="0">
                <a:solidFill>
                  <a:srgbClr val="111111"/>
                </a:solidFill>
              </a:rPr>
              <a:t>Manuál vychádza zo základných legislatívnych predpisov a zákonov Slovenskej republiky ako i zo základných predpisov spoločností </a:t>
            </a:r>
            <a:r>
              <a:rPr lang="sk-SK" sz="1800" dirty="0" err="1">
                <a:solidFill>
                  <a:srgbClr val="111111"/>
                </a:solidFill>
              </a:rPr>
              <a:t>ArcelorMittal</a:t>
            </a:r>
            <a:r>
              <a:rPr lang="sk-SK" sz="1800" dirty="0">
                <a:solidFill>
                  <a:srgbClr val="111111"/>
                </a:solidFill>
              </a:rPr>
              <a:t> a </a:t>
            </a:r>
            <a:r>
              <a:rPr lang="sk-SK" sz="1800" dirty="0" err="1">
                <a:solidFill>
                  <a:srgbClr val="111111"/>
                </a:solidFill>
              </a:rPr>
              <a:t>Gonvarri</a:t>
            </a:r>
            <a:endParaRPr lang="sk-SK" sz="1800" dirty="0">
              <a:solidFill>
                <a:srgbClr val="111111"/>
              </a:solidFill>
            </a:endParaRPr>
          </a:p>
          <a:p>
            <a:pPr eaLnBrk="1" hangingPunct="1"/>
            <a:r>
              <a:rPr lang="sk-SK" sz="1800" dirty="0">
                <a:solidFill>
                  <a:srgbClr val="111111"/>
                </a:solidFill>
              </a:rPr>
              <a:t>Uvedený manuál nemôže obsiahnuť všetky zákonné normy a predpisy a každý kto vstupuje do areálu je povinný sa nimi riadiť podľa rozsahu svojich činností a vykonávaných prác</a:t>
            </a:r>
          </a:p>
          <a:p>
            <a:pPr eaLnBrk="1" hangingPunct="1"/>
            <a:r>
              <a:rPr lang="sk-SK" sz="1800" dirty="0">
                <a:solidFill>
                  <a:srgbClr val="111111"/>
                </a:solidFill>
              </a:rPr>
              <a:t>Každý pracovník vykonávajúci práce v areáli AMG je povinný sa ním oboznámiť za čo zodpovedá vopred dohodnutá osoba dodávateľa (v objednávke, resp. zmluve)</a:t>
            </a:r>
          </a:p>
          <a:p>
            <a:pPr eaLnBrk="1" hangingPunct="1"/>
            <a:r>
              <a:rPr lang="sk-SK" sz="1800" dirty="0">
                <a:solidFill>
                  <a:srgbClr val="111111"/>
                </a:solidFill>
              </a:rPr>
              <a:t>Nedodržanie legislatívnych požiadaviek a požiadaviek manuálu je postihovaný sankciami uvedenými v osobitnej kapitole</a:t>
            </a:r>
          </a:p>
        </p:txBody>
      </p:sp>
      <p:sp>
        <p:nvSpPr>
          <p:cNvPr id="97283" name="Zástupný symbol čísla snímky 3"/>
          <p:cNvSpPr>
            <a:spLocks noGrp="1"/>
          </p:cNvSpPr>
          <p:nvPr>
            <p:ph type="sldNum" sz="quarter" idx="12"/>
          </p:nvPr>
        </p:nvSpPr>
        <p:spPr/>
        <p:txBody>
          <a:bodyPr/>
          <a:lstStyle/>
          <a:p>
            <a:pPr fontAlgn="base">
              <a:spcAft>
                <a:spcPct val="0"/>
              </a:spcAft>
              <a:defRPr/>
            </a:pPr>
            <a:fld id="{1B1BCB39-DF9B-4913-9B14-80B684D2EF9A}" type="slidenum">
              <a:rPr lang="sk-SK" smtClean="0">
                <a:cs typeface="MS PGothic"/>
              </a:rPr>
              <a:pPr fontAlgn="base">
                <a:spcAft>
                  <a:spcPct val="0"/>
                </a:spcAft>
                <a:defRPr/>
              </a:pPr>
              <a:t>4</a:t>
            </a:fld>
            <a:endParaRPr lang="sk-SK">
              <a:cs typeface="MS PGothic"/>
            </a:endParaRPr>
          </a:p>
        </p:txBody>
      </p:sp>
      <p:pic>
        <p:nvPicPr>
          <p:cNvPr id="5" name="Obrázok 4">
            <a:extLst>
              <a:ext uri="{FF2B5EF4-FFF2-40B4-BE49-F238E27FC236}">
                <a16:creationId xmlns:a16="http://schemas.microsoft.com/office/drawing/2014/main" id="{824F3452-0976-48DF-BB99-25263721DF5A}"/>
              </a:ext>
            </a:extLst>
          </p:cNvPr>
          <p:cNvPicPr/>
          <p:nvPr/>
        </p:nvPicPr>
        <p:blipFill rotWithShape="1">
          <a:blip r:embed="rId2"/>
          <a:srcRect l="70903" t="10041" r="13791" b="79913"/>
          <a:stretch/>
        </p:blipFill>
        <p:spPr bwMode="auto">
          <a:xfrm>
            <a:off x="5943600" y="0"/>
            <a:ext cx="2971800" cy="1143000"/>
          </a:xfrm>
          <a:prstGeom prst="rect">
            <a:avLst/>
          </a:prstGeom>
          <a:ln>
            <a:noFill/>
          </a:ln>
          <a:extLst>
            <a:ext uri="{53640926-AAD7-44D8-BBD7-CCE9431645EC}">
              <a14:shadowObscured xmlns:a14="http://schemas.microsoft.com/office/drawing/2010/main"/>
            </a:ext>
          </a:extLst>
        </p:spPr>
      </p:pic>
    </p:spTree>
  </p:cSld>
  <p:clrMapOvr>
    <a:masterClrMapping/>
  </p:clrMapOvr>
  <p:transition>
    <p:blinds/>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8"/>
          <p:cNvPicPr>
            <a:picLocks noChangeAspect="1" noChangeArrowheads="1"/>
          </p:cNvPicPr>
          <p:nvPr/>
        </p:nvPicPr>
        <p:blipFill>
          <a:blip r:embed="rId2" cstate="print"/>
          <a:srcRect/>
          <a:stretch>
            <a:fillRect/>
          </a:stretch>
        </p:blipFill>
        <p:spPr bwMode="auto">
          <a:xfrm>
            <a:off x="7899400" y="3124200"/>
            <a:ext cx="1244600" cy="2735263"/>
          </a:xfrm>
          <a:prstGeom prst="rect">
            <a:avLst/>
          </a:prstGeom>
          <a:noFill/>
          <a:ln w="9525">
            <a:noFill/>
            <a:miter lim="800000"/>
            <a:headEnd/>
            <a:tailEnd/>
          </a:ln>
        </p:spPr>
      </p:pic>
      <p:sp>
        <p:nvSpPr>
          <p:cNvPr id="363522" name="Rectangle 21"/>
          <p:cNvSpPr>
            <a:spLocks noChangeArrowheads="1"/>
          </p:cNvSpPr>
          <p:nvPr/>
        </p:nvSpPr>
        <p:spPr bwMode="auto">
          <a:xfrm>
            <a:off x="533400" y="591900"/>
            <a:ext cx="8077200" cy="738664"/>
          </a:xfrm>
          <a:prstGeom prst="rect">
            <a:avLst/>
          </a:prstGeom>
          <a:noFill/>
          <a:ln w="9525">
            <a:noFill/>
            <a:miter lim="800000"/>
            <a:headEnd/>
            <a:tailEnd/>
          </a:ln>
        </p:spPr>
        <p:txBody>
          <a:bodyPr anchor="ctr">
            <a:spAutoFit/>
          </a:bodyPr>
          <a:lstStyle/>
          <a:p>
            <a:pPr eaLnBrk="0" hangingPunct="0">
              <a:lnSpc>
                <a:spcPct val="90000"/>
              </a:lnSpc>
              <a:spcBef>
                <a:spcPct val="20000"/>
              </a:spcBef>
              <a:buClr>
                <a:schemeClr val="tx2"/>
              </a:buClr>
            </a:pPr>
            <a:r>
              <a:rPr lang="sk-SK" sz="2000" b="1" dirty="0">
                <a:solidFill>
                  <a:schemeClr val="tx2"/>
                </a:solidFill>
                <a:cs typeface="MS PGothic"/>
              </a:rPr>
              <a:t>11) Používanie rebríkov</a:t>
            </a:r>
          </a:p>
          <a:p>
            <a:endParaRPr lang="sk-SK" sz="2400" b="1" dirty="0">
              <a:solidFill>
                <a:schemeClr val="tx2"/>
              </a:solidFill>
              <a:cs typeface="MS PGothic"/>
            </a:endParaRPr>
          </a:p>
        </p:txBody>
      </p:sp>
      <p:sp>
        <p:nvSpPr>
          <p:cNvPr id="363523" name="Rectangle 21"/>
          <p:cNvSpPr>
            <a:spLocks noChangeArrowheads="1"/>
          </p:cNvSpPr>
          <p:nvPr/>
        </p:nvSpPr>
        <p:spPr bwMode="auto">
          <a:xfrm>
            <a:off x="381000" y="1534209"/>
            <a:ext cx="8077200" cy="4862870"/>
          </a:xfrm>
          <a:prstGeom prst="rect">
            <a:avLst/>
          </a:prstGeom>
          <a:noFill/>
          <a:ln w="9525">
            <a:noFill/>
            <a:miter lim="800000"/>
            <a:headEnd/>
            <a:tailEnd/>
          </a:ln>
        </p:spPr>
        <p:txBody>
          <a:bodyPr anchor="ctr">
            <a:spAutoFit/>
          </a:bodyPr>
          <a:lstStyle/>
          <a:p>
            <a:pPr>
              <a:buFontTx/>
              <a:buChar char="-"/>
            </a:pPr>
            <a:r>
              <a:rPr lang="sk-SK" sz="1600" b="1" dirty="0">
                <a:solidFill>
                  <a:srgbClr val="111111"/>
                </a:solidFill>
                <a:cs typeface="MS PGothic"/>
              </a:rPr>
              <a:t> rebrík slúži na výstup/zostup a výkon krátkodobých nenáročných prác pri</a:t>
            </a:r>
          </a:p>
          <a:p>
            <a:r>
              <a:rPr lang="sk-SK" sz="1600" b="1" dirty="0">
                <a:solidFill>
                  <a:srgbClr val="111111"/>
                </a:solidFill>
                <a:cs typeface="MS PGothic"/>
              </a:rPr>
              <a:t>  ktorých musí mať pracovník možnosť pridržiavať sa aspoň jednou rukou</a:t>
            </a:r>
          </a:p>
          <a:p>
            <a:endParaRPr lang="sk-SK" sz="1600" b="1" dirty="0">
              <a:solidFill>
                <a:srgbClr val="111111"/>
              </a:solidFill>
              <a:cs typeface="MS PGothic"/>
            </a:endParaRPr>
          </a:p>
          <a:p>
            <a:pPr>
              <a:buFontTx/>
              <a:buChar char="-"/>
            </a:pPr>
            <a:r>
              <a:rPr lang="sk-SK" sz="1600" b="1" dirty="0">
                <a:solidFill>
                  <a:srgbClr val="111111"/>
                </a:solidFill>
                <a:cs typeface="MS PGothic"/>
              </a:rPr>
              <a:t> pri vystupovaní/zostupovaní musí byť pracovník otočený tvárou k </a:t>
            </a:r>
          </a:p>
          <a:p>
            <a:r>
              <a:rPr lang="sk-SK" sz="1600" b="1" dirty="0">
                <a:solidFill>
                  <a:srgbClr val="111111"/>
                </a:solidFill>
                <a:cs typeface="MS PGothic"/>
              </a:rPr>
              <a:t>  rebríku a pridržiavať sa obidvomi rukami</a:t>
            </a:r>
          </a:p>
          <a:p>
            <a:endParaRPr lang="sk-SK" sz="1600" b="1" dirty="0">
              <a:solidFill>
                <a:srgbClr val="111111"/>
              </a:solidFill>
              <a:cs typeface="MS PGothic"/>
            </a:endParaRPr>
          </a:p>
          <a:p>
            <a:pPr>
              <a:buFontTx/>
              <a:buChar char="-"/>
            </a:pPr>
            <a:r>
              <a:rPr lang="sk-SK" sz="1600" b="1" dirty="0">
                <a:solidFill>
                  <a:srgbClr val="111111"/>
                </a:solidFill>
                <a:cs typeface="MS PGothic"/>
              </a:rPr>
              <a:t> vystupovať/zostupovať súčasne viacerým pracovníkom je zakázané</a:t>
            </a:r>
          </a:p>
          <a:p>
            <a:endParaRPr lang="sk-SK" sz="1600" b="1" dirty="0">
              <a:solidFill>
                <a:srgbClr val="111111"/>
              </a:solidFill>
              <a:cs typeface="MS PGothic"/>
            </a:endParaRPr>
          </a:p>
          <a:p>
            <a:pPr>
              <a:buFontTx/>
              <a:buChar char="-"/>
            </a:pPr>
            <a:r>
              <a:rPr lang="sk-SK" sz="1600" b="1" dirty="0">
                <a:solidFill>
                  <a:srgbClr val="111111"/>
                </a:solidFill>
                <a:cs typeface="MS PGothic"/>
              </a:rPr>
              <a:t> zákaz vykonávať na rebríkoch práce za použitia pneumatického </a:t>
            </a:r>
          </a:p>
          <a:p>
            <a:r>
              <a:rPr lang="sk-SK" sz="1600" b="1" dirty="0">
                <a:solidFill>
                  <a:srgbClr val="111111"/>
                </a:solidFill>
                <a:cs typeface="MS PGothic"/>
              </a:rPr>
              <a:t>  náradia, reťazovej píly a iných nebezpečných nástrojov</a:t>
            </a:r>
          </a:p>
          <a:p>
            <a:endParaRPr lang="sk-SK" sz="1600" b="1" dirty="0">
              <a:solidFill>
                <a:srgbClr val="111111"/>
              </a:solidFill>
              <a:cs typeface="MS PGothic"/>
            </a:endParaRPr>
          </a:p>
          <a:p>
            <a:pPr>
              <a:buFontTx/>
              <a:buChar char="-"/>
            </a:pPr>
            <a:r>
              <a:rPr lang="sk-SK" sz="1600" b="1" dirty="0">
                <a:solidFill>
                  <a:srgbClr val="111111"/>
                </a:solidFill>
                <a:cs typeface="MS PGothic"/>
              </a:rPr>
              <a:t> zákaz používania drevených rebríkov</a:t>
            </a:r>
          </a:p>
          <a:p>
            <a:pPr>
              <a:buFontTx/>
              <a:buChar char="-"/>
            </a:pPr>
            <a:endParaRPr lang="sk-SK" sz="1600" b="1" dirty="0">
              <a:solidFill>
                <a:srgbClr val="111111"/>
              </a:solidFill>
              <a:cs typeface="MS PGothic"/>
            </a:endParaRPr>
          </a:p>
          <a:p>
            <a:pPr>
              <a:buFontTx/>
              <a:buChar char="-"/>
            </a:pPr>
            <a:r>
              <a:rPr lang="sk-SK" sz="1600" b="1" dirty="0">
                <a:solidFill>
                  <a:srgbClr val="111111"/>
                </a:solidFill>
                <a:cs typeface="MS PGothic"/>
              </a:rPr>
              <a:t> rebrík musí byť vo vyhovujúcom stave</a:t>
            </a:r>
          </a:p>
          <a:p>
            <a:pPr>
              <a:buFontTx/>
              <a:buChar char="-"/>
            </a:pPr>
            <a:endParaRPr lang="sk-SK" sz="1600" b="1" dirty="0">
              <a:solidFill>
                <a:srgbClr val="111111"/>
              </a:solidFill>
              <a:cs typeface="MS PGothic"/>
            </a:endParaRPr>
          </a:p>
          <a:p>
            <a:pPr>
              <a:buFontTx/>
              <a:buChar char="-"/>
            </a:pPr>
            <a:r>
              <a:rPr lang="sk-SK" sz="1600" b="1" dirty="0">
                <a:solidFill>
                  <a:srgbClr val="111111"/>
                </a:solidFill>
                <a:cs typeface="MS PGothic"/>
              </a:rPr>
              <a:t> od každého rebríka je nevyhnuté predložiť doklad o kontrole </a:t>
            </a:r>
          </a:p>
          <a:p>
            <a:pPr>
              <a:buFontTx/>
              <a:buChar char="-"/>
            </a:pPr>
            <a:endParaRPr lang="sk-SK" b="1" dirty="0">
              <a:solidFill>
                <a:srgbClr val="111111"/>
              </a:solidFill>
              <a:cs typeface="MS PGothic"/>
            </a:endParaRPr>
          </a:p>
          <a:p>
            <a:endParaRPr lang="sk-SK" b="1" dirty="0">
              <a:solidFill>
                <a:srgbClr val="111111"/>
              </a:solidFill>
              <a:cs typeface="MS PGothic"/>
            </a:endParaRPr>
          </a:p>
          <a:p>
            <a:endParaRPr lang="sk-SK" b="1" dirty="0">
              <a:solidFill>
                <a:srgbClr val="111111"/>
              </a:solidFill>
              <a:cs typeface="MS PGothic"/>
            </a:endParaRPr>
          </a:p>
        </p:txBody>
      </p:sp>
      <p:pic>
        <p:nvPicPr>
          <p:cNvPr id="5" name="Obrázok 4">
            <a:extLst>
              <a:ext uri="{FF2B5EF4-FFF2-40B4-BE49-F238E27FC236}">
                <a16:creationId xmlns:a16="http://schemas.microsoft.com/office/drawing/2014/main" id="{7CF03698-E255-4CEF-A1E7-726EF7CFD88B}"/>
              </a:ext>
            </a:extLst>
          </p:cNvPr>
          <p:cNvPicPr/>
          <p:nvPr/>
        </p:nvPicPr>
        <p:blipFill rotWithShape="1">
          <a:blip r:embed="rId3"/>
          <a:srcRect l="70903" t="12050" r="13791" b="81922"/>
          <a:stretch/>
        </p:blipFill>
        <p:spPr bwMode="auto">
          <a:xfrm>
            <a:off x="5943600" y="79023"/>
            <a:ext cx="2895600" cy="606777"/>
          </a:xfrm>
          <a:prstGeom prst="rect">
            <a:avLst/>
          </a:prstGeom>
          <a:ln>
            <a:noFill/>
          </a:ln>
          <a:extLst>
            <a:ext uri="{53640926-AAD7-44D8-BBD7-CCE9431645EC}">
              <a14:shadowObscured xmlns:a14="http://schemas.microsoft.com/office/drawing/2010/main"/>
            </a:ext>
          </a:extLst>
        </p:spPr>
      </p:pic>
    </p:spTree>
  </p:cSld>
  <p:clrMapOvr>
    <a:masterClrMapping/>
  </p:clrMapOvr>
  <p:transition>
    <p:blinds/>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5" name="Picture 2"/>
          <p:cNvPicPr>
            <a:picLocks noChangeAspect="1" noChangeArrowheads="1"/>
          </p:cNvPicPr>
          <p:nvPr/>
        </p:nvPicPr>
        <p:blipFill>
          <a:blip r:embed="rId2" cstate="print"/>
          <a:srcRect/>
          <a:stretch>
            <a:fillRect/>
          </a:stretch>
        </p:blipFill>
        <p:spPr bwMode="auto">
          <a:xfrm>
            <a:off x="5410200" y="1981200"/>
            <a:ext cx="3657600" cy="4724400"/>
          </a:xfrm>
          <a:prstGeom prst="rect">
            <a:avLst/>
          </a:prstGeom>
          <a:noFill/>
          <a:ln w="9525">
            <a:noFill/>
            <a:miter lim="800000"/>
            <a:headEnd/>
            <a:tailEnd/>
          </a:ln>
        </p:spPr>
      </p:pic>
      <p:sp>
        <p:nvSpPr>
          <p:cNvPr id="364546" name="Rectangle 21"/>
          <p:cNvSpPr>
            <a:spLocks noChangeArrowheads="1"/>
          </p:cNvSpPr>
          <p:nvPr/>
        </p:nvSpPr>
        <p:spPr bwMode="auto">
          <a:xfrm>
            <a:off x="304800" y="1659622"/>
            <a:ext cx="8077200" cy="3108543"/>
          </a:xfrm>
          <a:prstGeom prst="rect">
            <a:avLst/>
          </a:prstGeom>
          <a:noFill/>
          <a:ln w="9525">
            <a:noFill/>
            <a:miter lim="800000"/>
            <a:headEnd/>
            <a:tailEnd/>
          </a:ln>
        </p:spPr>
        <p:txBody>
          <a:bodyPr anchor="ctr">
            <a:spAutoFit/>
          </a:bodyPr>
          <a:lstStyle/>
          <a:p>
            <a:r>
              <a:rPr lang="sk-SK" sz="1600" b="1" dirty="0">
                <a:solidFill>
                  <a:srgbClr val="111111"/>
                </a:solidFill>
                <a:cs typeface="MS PGothic"/>
              </a:rPr>
              <a:t>Na rebríku možno pracovať iba v bezpečnej vzdialenosti</a:t>
            </a:r>
          </a:p>
          <a:p>
            <a:r>
              <a:rPr lang="sk-SK" sz="1600" b="1" dirty="0">
                <a:solidFill>
                  <a:srgbClr val="111111"/>
                </a:solidFill>
                <a:cs typeface="MS PGothic"/>
              </a:rPr>
              <a:t>od horného konca rebríka :</a:t>
            </a:r>
          </a:p>
          <a:p>
            <a:endParaRPr lang="sk-SK" sz="1600" b="1" dirty="0">
              <a:solidFill>
                <a:srgbClr val="111111"/>
              </a:solidFill>
              <a:cs typeface="MS PGothic"/>
            </a:endParaRPr>
          </a:p>
          <a:p>
            <a:pPr>
              <a:buFontTx/>
              <a:buChar char="-"/>
            </a:pPr>
            <a:r>
              <a:rPr lang="sk-SK" sz="1600" b="1" dirty="0">
                <a:solidFill>
                  <a:srgbClr val="111111"/>
                </a:solidFill>
                <a:cs typeface="MS PGothic"/>
              </a:rPr>
              <a:t> pri jednoduchom rebríku najviac 0,8 m od konca rebríka</a:t>
            </a:r>
          </a:p>
          <a:p>
            <a:pPr>
              <a:buFontTx/>
              <a:buChar char="-"/>
            </a:pPr>
            <a:endParaRPr lang="sk-SK" sz="1600" b="1" dirty="0">
              <a:solidFill>
                <a:srgbClr val="111111"/>
              </a:solidFill>
              <a:cs typeface="MS PGothic"/>
            </a:endParaRPr>
          </a:p>
          <a:p>
            <a:pPr>
              <a:buFontTx/>
              <a:buChar char="-"/>
            </a:pPr>
            <a:r>
              <a:rPr lang="sk-SK" sz="1600" b="1" dirty="0">
                <a:solidFill>
                  <a:srgbClr val="111111"/>
                </a:solidFill>
                <a:cs typeface="MS PGothic"/>
              </a:rPr>
              <a:t> pri dvojitom rebríku najviac 0,5 m od konca rebríka</a:t>
            </a:r>
          </a:p>
          <a:p>
            <a:pPr>
              <a:buFontTx/>
              <a:buChar char="-"/>
            </a:pPr>
            <a:endParaRPr lang="sk-SK" sz="1600" b="1" dirty="0">
              <a:solidFill>
                <a:srgbClr val="111111"/>
              </a:solidFill>
              <a:cs typeface="MS PGothic"/>
            </a:endParaRPr>
          </a:p>
          <a:p>
            <a:r>
              <a:rPr lang="sk-SK" sz="1600" b="1" dirty="0">
                <a:solidFill>
                  <a:srgbClr val="111111"/>
                </a:solidFill>
                <a:cs typeface="MS PGothic"/>
              </a:rPr>
              <a:t>Pri práci na rebríku keď si chodidlami vo väčšej </a:t>
            </a:r>
          </a:p>
          <a:p>
            <a:r>
              <a:rPr lang="sk-SK" sz="1600" b="1" dirty="0">
                <a:solidFill>
                  <a:srgbClr val="111111"/>
                </a:solidFill>
                <a:cs typeface="MS PGothic"/>
              </a:rPr>
              <a:t>výške ako </a:t>
            </a:r>
            <a:r>
              <a:rPr lang="sk-SK" sz="1600" b="1" dirty="0">
                <a:solidFill>
                  <a:schemeClr val="tx2"/>
                </a:solidFill>
                <a:cs typeface="MS PGothic"/>
              </a:rPr>
              <a:t>5 m </a:t>
            </a:r>
            <a:r>
              <a:rPr lang="sk-SK" sz="1600" b="1" dirty="0">
                <a:solidFill>
                  <a:srgbClr val="111111"/>
                </a:solidFill>
                <a:cs typeface="MS PGothic"/>
              </a:rPr>
              <a:t>použi osobné zabezpečenie proti </a:t>
            </a:r>
          </a:p>
          <a:p>
            <a:r>
              <a:rPr lang="sk-SK" sz="1600" b="1" dirty="0">
                <a:solidFill>
                  <a:srgbClr val="111111"/>
                </a:solidFill>
                <a:cs typeface="MS PGothic"/>
              </a:rPr>
              <a:t>pádu /celotelový </a:t>
            </a:r>
            <a:r>
              <a:rPr lang="sk-SK" sz="1600" b="1" dirty="0" err="1">
                <a:solidFill>
                  <a:srgbClr val="111111"/>
                </a:solidFill>
                <a:cs typeface="MS PGothic"/>
              </a:rPr>
              <a:t>bezp</a:t>
            </a:r>
            <a:r>
              <a:rPr lang="sk-SK" sz="1600" b="1" dirty="0">
                <a:solidFill>
                  <a:srgbClr val="111111"/>
                </a:solidFill>
                <a:cs typeface="MS PGothic"/>
              </a:rPr>
              <a:t>. postroj/</a:t>
            </a:r>
          </a:p>
          <a:p>
            <a:endParaRPr lang="sk-SK" b="1" dirty="0">
              <a:solidFill>
                <a:srgbClr val="111111"/>
              </a:solidFill>
              <a:cs typeface="MS PGothic"/>
            </a:endParaRPr>
          </a:p>
          <a:p>
            <a:r>
              <a:rPr lang="sk-SK" b="1" dirty="0">
                <a:solidFill>
                  <a:srgbClr val="111111"/>
                </a:solidFill>
                <a:cs typeface="MS PGothic"/>
              </a:rPr>
              <a:t>	</a:t>
            </a:r>
          </a:p>
        </p:txBody>
      </p:sp>
      <p:sp>
        <p:nvSpPr>
          <p:cNvPr id="364547" name="Rectangle 21"/>
          <p:cNvSpPr>
            <a:spLocks noChangeArrowheads="1"/>
          </p:cNvSpPr>
          <p:nvPr/>
        </p:nvSpPr>
        <p:spPr bwMode="auto">
          <a:xfrm>
            <a:off x="1524000" y="5105400"/>
            <a:ext cx="3733800" cy="1190625"/>
          </a:xfrm>
          <a:prstGeom prst="rect">
            <a:avLst/>
          </a:prstGeom>
          <a:noFill/>
          <a:ln w="9525">
            <a:noFill/>
            <a:miter lim="800000"/>
            <a:headEnd/>
            <a:tailEnd/>
          </a:ln>
        </p:spPr>
        <p:txBody>
          <a:bodyPr anchor="ctr">
            <a:spAutoFit/>
          </a:bodyPr>
          <a:lstStyle/>
          <a:p>
            <a:r>
              <a:rPr lang="sk-SK" b="1">
                <a:solidFill>
                  <a:schemeClr val="tx2"/>
                </a:solidFill>
                <a:cs typeface="MS PGothic"/>
              </a:rPr>
              <a:t>Doporučený sklon rebríka </a:t>
            </a:r>
          </a:p>
          <a:p>
            <a:endParaRPr lang="sk-SK" b="1">
              <a:solidFill>
                <a:schemeClr val="tx2"/>
              </a:solidFill>
              <a:cs typeface="MS PGothic"/>
            </a:endParaRPr>
          </a:p>
          <a:p>
            <a:endParaRPr lang="sk-SK" b="1">
              <a:solidFill>
                <a:srgbClr val="111111"/>
              </a:solidFill>
              <a:cs typeface="MS PGothic"/>
            </a:endParaRPr>
          </a:p>
          <a:p>
            <a:r>
              <a:rPr lang="sk-SK" b="1">
                <a:solidFill>
                  <a:srgbClr val="111111"/>
                </a:solidFill>
                <a:cs typeface="MS PGothic"/>
              </a:rPr>
              <a:t>	</a:t>
            </a:r>
          </a:p>
        </p:txBody>
      </p:sp>
      <p:sp>
        <p:nvSpPr>
          <p:cNvPr id="364548" name="Line 18"/>
          <p:cNvSpPr>
            <a:spLocks noChangeShapeType="1"/>
          </p:cNvSpPr>
          <p:nvPr/>
        </p:nvSpPr>
        <p:spPr bwMode="auto">
          <a:xfrm>
            <a:off x="4800600" y="5334000"/>
            <a:ext cx="1066800" cy="0"/>
          </a:xfrm>
          <a:prstGeom prst="line">
            <a:avLst/>
          </a:prstGeom>
          <a:noFill/>
          <a:ln w="31750">
            <a:solidFill>
              <a:srgbClr val="FF0000"/>
            </a:solidFill>
            <a:round/>
            <a:headEnd/>
            <a:tailEnd type="stealth" w="lg" len="lg"/>
          </a:ln>
        </p:spPr>
        <p:txBody>
          <a:bodyPr/>
          <a:lstStyle/>
          <a:p>
            <a:endParaRPr lang="sk-SK"/>
          </a:p>
        </p:txBody>
      </p:sp>
      <p:pic>
        <p:nvPicPr>
          <p:cNvPr id="6" name="Obrázok 5">
            <a:extLst>
              <a:ext uri="{FF2B5EF4-FFF2-40B4-BE49-F238E27FC236}">
                <a16:creationId xmlns:a16="http://schemas.microsoft.com/office/drawing/2014/main" id="{FDE599C4-A634-4B9A-805F-AB1907986A2A}"/>
              </a:ext>
            </a:extLst>
          </p:cNvPr>
          <p:cNvPicPr/>
          <p:nvPr/>
        </p:nvPicPr>
        <p:blipFill rotWithShape="1">
          <a:blip r:embed="rId3"/>
          <a:srcRect l="70903" t="12050" r="13791" b="81922"/>
          <a:stretch/>
        </p:blipFill>
        <p:spPr bwMode="auto">
          <a:xfrm>
            <a:off x="5943600" y="79023"/>
            <a:ext cx="2895600" cy="606777"/>
          </a:xfrm>
          <a:prstGeom prst="rect">
            <a:avLst/>
          </a:prstGeom>
          <a:ln>
            <a:noFill/>
          </a:ln>
          <a:extLst>
            <a:ext uri="{53640926-AAD7-44D8-BBD7-CCE9431645EC}">
              <a14:shadowObscured xmlns:a14="http://schemas.microsoft.com/office/drawing/2010/main"/>
            </a:ext>
          </a:extLst>
        </p:spPr>
      </p:pic>
    </p:spTree>
  </p:cSld>
  <p:clrMapOvr>
    <a:masterClrMapping/>
  </p:clrMapOvr>
  <p:transition>
    <p:blinds/>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21"/>
          <p:cNvSpPr>
            <a:spLocks noChangeArrowheads="1"/>
          </p:cNvSpPr>
          <p:nvPr/>
        </p:nvSpPr>
        <p:spPr bwMode="auto">
          <a:xfrm>
            <a:off x="533400" y="622677"/>
            <a:ext cx="8077200" cy="677108"/>
          </a:xfrm>
          <a:prstGeom prst="rect">
            <a:avLst/>
          </a:prstGeom>
          <a:noFill/>
          <a:ln w="9525">
            <a:noFill/>
            <a:miter lim="800000"/>
            <a:headEnd/>
            <a:tailEnd/>
          </a:ln>
        </p:spPr>
        <p:txBody>
          <a:bodyPr anchor="ctr">
            <a:spAutoFit/>
          </a:bodyPr>
          <a:lstStyle/>
          <a:p>
            <a:pPr eaLnBrk="0" hangingPunct="0">
              <a:lnSpc>
                <a:spcPct val="90000"/>
              </a:lnSpc>
              <a:spcBef>
                <a:spcPct val="20000"/>
              </a:spcBef>
              <a:buClr>
                <a:schemeClr val="tx2"/>
              </a:buClr>
            </a:pPr>
            <a:r>
              <a:rPr lang="sk-SK" sz="2000" b="1" dirty="0">
                <a:solidFill>
                  <a:schemeClr val="tx2"/>
                </a:solidFill>
                <a:cs typeface="MS PGothic"/>
              </a:rPr>
              <a:t>12) Požiadavky na lešenia, plošiny</a:t>
            </a:r>
          </a:p>
          <a:p>
            <a:endParaRPr lang="sk-SK" sz="2000" dirty="0">
              <a:solidFill>
                <a:schemeClr val="tx2"/>
              </a:solidFill>
              <a:cs typeface="MS PGothic"/>
            </a:endParaRPr>
          </a:p>
        </p:txBody>
      </p:sp>
      <p:sp>
        <p:nvSpPr>
          <p:cNvPr id="365570" name="Rectangle 21"/>
          <p:cNvSpPr>
            <a:spLocks noChangeArrowheads="1"/>
          </p:cNvSpPr>
          <p:nvPr/>
        </p:nvSpPr>
        <p:spPr bwMode="auto">
          <a:xfrm>
            <a:off x="381000" y="2057400"/>
            <a:ext cx="8077200" cy="3662541"/>
          </a:xfrm>
          <a:prstGeom prst="rect">
            <a:avLst/>
          </a:prstGeom>
          <a:noFill/>
          <a:ln w="9525">
            <a:noFill/>
            <a:miter lim="800000"/>
            <a:headEnd/>
            <a:tailEnd/>
          </a:ln>
        </p:spPr>
        <p:txBody>
          <a:bodyPr anchor="ctr">
            <a:spAutoFit/>
          </a:bodyPr>
          <a:lstStyle/>
          <a:p>
            <a:r>
              <a:rPr lang="sk-SK" b="1" dirty="0">
                <a:solidFill>
                  <a:srgbClr val="111111"/>
                </a:solidFill>
                <a:cs typeface="MS PGothic"/>
              </a:rPr>
              <a:t>- </a:t>
            </a:r>
            <a:r>
              <a:rPr lang="sk-SK" sz="1600" b="1" dirty="0">
                <a:solidFill>
                  <a:srgbClr val="111111"/>
                </a:solidFill>
                <a:cs typeface="MS PGothic"/>
              </a:rPr>
              <a:t>montovať/demontovať lešenie môže iba vyškolená osoba/lešenár s </a:t>
            </a:r>
          </a:p>
          <a:p>
            <a:r>
              <a:rPr lang="sk-SK" sz="1600" b="1" dirty="0">
                <a:solidFill>
                  <a:srgbClr val="111111"/>
                </a:solidFill>
                <a:cs typeface="MS PGothic"/>
              </a:rPr>
              <a:t>  platným lešenárskym preukazom</a:t>
            </a:r>
          </a:p>
          <a:p>
            <a:endParaRPr lang="sk-SK" sz="1600" b="1" dirty="0">
              <a:solidFill>
                <a:srgbClr val="111111"/>
              </a:solidFill>
              <a:cs typeface="MS PGothic"/>
            </a:endParaRPr>
          </a:p>
          <a:p>
            <a:r>
              <a:rPr lang="sk-SK" sz="1600" b="1" dirty="0">
                <a:solidFill>
                  <a:srgbClr val="111111"/>
                </a:solidFill>
                <a:cs typeface="MS PGothic"/>
              </a:rPr>
              <a:t>- po skompletizovaní lešenia musí byť vystavený protokol o kontrole </a:t>
            </a:r>
          </a:p>
          <a:p>
            <a:r>
              <a:rPr lang="sk-SK" sz="1600" b="1" dirty="0">
                <a:solidFill>
                  <a:srgbClr val="111111"/>
                </a:solidFill>
                <a:cs typeface="MS PGothic"/>
              </a:rPr>
              <a:t>  lešenia, ktorý bude sprístupnený na lešení</a:t>
            </a:r>
          </a:p>
          <a:p>
            <a:endParaRPr lang="sk-SK" sz="1600" b="1" dirty="0">
              <a:solidFill>
                <a:srgbClr val="111111"/>
              </a:solidFill>
              <a:cs typeface="MS PGothic"/>
            </a:endParaRPr>
          </a:p>
          <a:p>
            <a:r>
              <a:rPr lang="sk-SK" sz="1600" b="1" dirty="0">
                <a:solidFill>
                  <a:srgbClr val="111111"/>
                </a:solidFill>
                <a:cs typeface="MS PGothic"/>
              </a:rPr>
              <a:t>- lešenie musí byť postavené v zmysle návodu </a:t>
            </a:r>
          </a:p>
          <a:p>
            <a:pPr>
              <a:buFontTx/>
              <a:buChar char="-"/>
            </a:pPr>
            <a:endParaRPr lang="sk-SK" sz="1600" b="1" dirty="0">
              <a:solidFill>
                <a:srgbClr val="111111"/>
              </a:solidFill>
              <a:cs typeface="MS PGothic"/>
            </a:endParaRPr>
          </a:p>
          <a:p>
            <a:r>
              <a:rPr lang="sk-SK" sz="1600" b="1" dirty="0">
                <a:solidFill>
                  <a:srgbClr val="111111"/>
                </a:solidFill>
                <a:cs typeface="MS PGothic"/>
              </a:rPr>
              <a:t>- používanie drevených rebríkov na lešení je zakázané</a:t>
            </a:r>
          </a:p>
          <a:p>
            <a:endParaRPr lang="sk-SK" sz="1600" b="1" dirty="0">
              <a:solidFill>
                <a:srgbClr val="111111"/>
              </a:solidFill>
              <a:cs typeface="MS PGothic"/>
            </a:endParaRPr>
          </a:p>
          <a:p>
            <a:r>
              <a:rPr lang="sk-SK" sz="1600" b="1" dirty="0">
                <a:solidFill>
                  <a:srgbClr val="111111"/>
                </a:solidFill>
                <a:cs typeface="MS PGothic"/>
              </a:rPr>
              <a:t>- lešenie musí byť opatrené dvojtyčovým zábradlím o výške min.120 cm</a:t>
            </a:r>
          </a:p>
          <a:p>
            <a:endParaRPr lang="sk-SK" b="1" dirty="0">
              <a:solidFill>
                <a:srgbClr val="111111"/>
              </a:solidFill>
              <a:cs typeface="MS PGothic"/>
            </a:endParaRPr>
          </a:p>
          <a:p>
            <a:endParaRPr lang="sk-SK" b="1" dirty="0">
              <a:solidFill>
                <a:srgbClr val="111111"/>
              </a:solidFill>
              <a:cs typeface="MS PGothic"/>
            </a:endParaRPr>
          </a:p>
          <a:p>
            <a:endParaRPr lang="sk-SK" b="1" dirty="0">
              <a:solidFill>
                <a:srgbClr val="111111"/>
              </a:solidFill>
              <a:cs typeface="MS PGothic"/>
            </a:endParaRPr>
          </a:p>
        </p:txBody>
      </p:sp>
      <p:pic>
        <p:nvPicPr>
          <p:cNvPr id="4" name="Obrázok 3">
            <a:extLst>
              <a:ext uri="{FF2B5EF4-FFF2-40B4-BE49-F238E27FC236}">
                <a16:creationId xmlns:a16="http://schemas.microsoft.com/office/drawing/2014/main" id="{404D3A93-06EA-4069-BBDC-75E0825F91C7}"/>
              </a:ext>
            </a:extLst>
          </p:cNvPr>
          <p:cNvPicPr/>
          <p:nvPr/>
        </p:nvPicPr>
        <p:blipFill rotWithShape="1">
          <a:blip r:embed="rId2"/>
          <a:srcRect l="70903" t="12050" r="13791" b="81922"/>
          <a:stretch/>
        </p:blipFill>
        <p:spPr bwMode="auto">
          <a:xfrm>
            <a:off x="5943600" y="79023"/>
            <a:ext cx="2895600" cy="606777"/>
          </a:xfrm>
          <a:prstGeom prst="rect">
            <a:avLst/>
          </a:prstGeom>
          <a:ln>
            <a:noFill/>
          </a:ln>
          <a:extLst>
            <a:ext uri="{53640926-AAD7-44D8-BBD7-CCE9431645EC}">
              <a14:shadowObscured xmlns:a14="http://schemas.microsoft.com/office/drawing/2010/main"/>
            </a:ext>
          </a:extLst>
        </p:spPr>
      </p:pic>
    </p:spTree>
  </p:cSld>
  <p:clrMapOvr>
    <a:masterClrMapping/>
  </p:clrMapOvr>
  <p:transition>
    <p:blinds/>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21"/>
          <p:cNvSpPr>
            <a:spLocks noChangeArrowheads="1"/>
          </p:cNvSpPr>
          <p:nvPr/>
        </p:nvSpPr>
        <p:spPr bwMode="auto">
          <a:xfrm>
            <a:off x="533400" y="598488"/>
            <a:ext cx="8077200" cy="725487"/>
          </a:xfrm>
          <a:prstGeom prst="rect">
            <a:avLst/>
          </a:prstGeom>
          <a:noFill/>
          <a:ln w="9525">
            <a:noFill/>
            <a:miter lim="800000"/>
            <a:headEnd/>
            <a:tailEnd/>
          </a:ln>
        </p:spPr>
        <p:txBody>
          <a:bodyPr anchor="ctr">
            <a:spAutoFit/>
          </a:bodyPr>
          <a:lstStyle/>
          <a:p>
            <a:pPr eaLnBrk="0" hangingPunct="0">
              <a:lnSpc>
                <a:spcPct val="90000"/>
              </a:lnSpc>
              <a:spcBef>
                <a:spcPct val="20000"/>
              </a:spcBef>
              <a:buClr>
                <a:schemeClr val="tx2"/>
              </a:buClr>
            </a:pPr>
            <a:endParaRPr lang="sk-SK" sz="2400" b="1" dirty="0">
              <a:solidFill>
                <a:schemeClr val="tx2"/>
              </a:solidFill>
              <a:cs typeface="MS PGothic"/>
            </a:endParaRPr>
          </a:p>
          <a:p>
            <a:endParaRPr lang="sk-SK" sz="2000" dirty="0">
              <a:solidFill>
                <a:schemeClr val="tx2"/>
              </a:solidFill>
              <a:cs typeface="MS PGothic"/>
            </a:endParaRPr>
          </a:p>
        </p:txBody>
      </p:sp>
      <p:sp>
        <p:nvSpPr>
          <p:cNvPr id="365570" name="Rectangle 21"/>
          <p:cNvSpPr>
            <a:spLocks noChangeArrowheads="1"/>
          </p:cNvSpPr>
          <p:nvPr/>
        </p:nvSpPr>
        <p:spPr bwMode="auto">
          <a:xfrm>
            <a:off x="381000" y="808166"/>
            <a:ext cx="8077200" cy="1938992"/>
          </a:xfrm>
          <a:prstGeom prst="rect">
            <a:avLst/>
          </a:prstGeom>
          <a:noFill/>
          <a:ln w="9525">
            <a:noFill/>
            <a:miter lim="800000"/>
            <a:headEnd/>
            <a:tailEnd/>
          </a:ln>
        </p:spPr>
        <p:txBody>
          <a:bodyPr wrap="square" anchor="ctr">
            <a:spAutoFit/>
          </a:bodyPr>
          <a:lstStyle/>
          <a:p>
            <a:endParaRPr lang="sk-SK" b="1" dirty="0">
              <a:solidFill>
                <a:srgbClr val="111111"/>
              </a:solidFill>
              <a:cs typeface="MS PGothic"/>
            </a:endParaRPr>
          </a:p>
          <a:p>
            <a:r>
              <a:rPr lang="sk-SK" sz="1600" b="1" dirty="0">
                <a:solidFill>
                  <a:srgbClr val="111111"/>
                </a:solidFill>
                <a:cs typeface="MS PGothic"/>
              </a:rPr>
              <a:t>- pri vykonávaní akejkoľvek činnosti v klietke zdvíhacej plošiny/klietke na žeriave alebo na lešení musí byť osoba istená bezpečnostným postrojom s lanom a tlmičom pádu, ukotveným o konštrukciu plošiny</a:t>
            </a:r>
          </a:p>
          <a:p>
            <a:endParaRPr lang="sk-SK" b="1" dirty="0">
              <a:solidFill>
                <a:srgbClr val="111111"/>
              </a:solidFill>
              <a:cs typeface="MS PGothic"/>
            </a:endParaRPr>
          </a:p>
          <a:p>
            <a:endParaRPr lang="sk-SK" b="1" dirty="0">
              <a:solidFill>
                <a:srgbClr val="111111"/>
              </a:solidFill>
              <a:cs typeface="MS PGothic"/>
            </a:endParaRPr>
          </a:p>
          <a:p>
            <a:endParaRPr lang="sk-SK" b="1" dirty="0">
              <a:solidFill>
                <a:srgbClr val="111111"/>
              </a:solidFill>
              <a:cs typeface="MS PGothic"/>
            </a:endParaRPr>
          </a:p>
        </p:txBody>
      </p:sp>
      <p:pic>
        <p:nvPicPr>
          <p:cNvPr id="4" name="Obrázok 3"/>
          <p:cNvPicPr/>
          <p:nvPr/>
        </p:nvPicPr>
        <p:blipFill>
          <a:blip r:embed="rId2" cstate="print"/>
          <a:srcRect l="52420" t="35185" r="24926" b="28014"/>
          <a:stretch>
            <a:fillRect/>
          </a:stretch>
        </p:blipFill>
        <p:spPr bwMode="auto">
          <a:xfrm>
            <a:off x="2895600" y="2420518"/>
            <a:ext cx="3505200" cy="3827882"/>
          </a:xfrm>
          <a:prstGeom prst="rect">
            <a:avLst/>
          </a:prstGeom>
          <a:noFill/>
          <a:ln w="9525">
            <a:noFill/>
            <a:miter lim="800000"/>
            <a:headEnd/>
            <a:tailEnd/>
          </a:ln>
        </p:spPr>
      </p:pic>
      <p:pic>
        <p:nvPicPr>
          <p:cNvPr id="5" name="Obrázok 4">
            <a:extLst>
              <a:ext uri="{FF2B5EF4-FFF2-40B4-BE49-F238E27FC236}">
                <a16:creationId xmlns:a16="http://schemas.microsoft.com/office/drawing/2014/main" id="{FC9B102D-012E-4392-8BFA-1337399DB20D}"/>
              </a:ext>
            </a:extLst>
          </p:cNvPr>
          <p:cNvPicPr/>
          <p:nvPr/>
        </p:nvPicPr>
        <p:blipFill rotWithShape="1">
          <a:blip r:embed="rId3"/>
          <a:srcRect l="70903" t="12050" r="13791" b="81922"/>
          <a:stretch/>
        </p:blipFill>
        <p:spPr bwMode="auto">
          <a:xfrm>
            <a:off x="5943600" y="79023"/>
            <a:ext cx="2895600" cy="606777"/>
          </a:xfrm>
          <a:prstGeom prst="rect">
            <a:avLst/>
          </a:prstGeom>
          <a:ln>
            <a:noFill/>
          </a:ln>
          <a:extLst>
            <a:ext uri="{53640926-AAD7-44D8-BBD7-CCE9431645EC}">
              <a14:shadowObscured xmlns:a14="http://schemas.microsoft.com/office/drawing/2010/main"/>
            </a:ext>
          </a:extLst>
        </p:spPr>
      </p:pic>
    </p:spTree>
  </p:cSld>
  <p:clrMapOvr>
    <a:masterClrMapping/>
  </p:clrMapOvr>
  <p:transition>
    <p:blinds/>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Nadpis 1"/>
          <p:cNvSpPr>
            <a:spLocks noGrp="1"/>
          </p:cNvSpPr>
          <p:nvPr>
            <p:ph type="title" idx="4294967295"/>
          </p:nvPr>
        </p:nvSpPr>
        <p:spPr>
          <a:xfrm>
            <a:off x="457200" y="930275"/>
            <a:ext cx="8382000" cy="669925"/>
          </a:xfrm>
        </p:spPr>
        <p:txBody>
          <a:bodyPr/>
          <a:lstStyle/>
          <a:p>
            <a:pPr eaLnBrk="1" hangingPunct="1"/>
            <a:r>
              <a:rPr lang="sk-SK" sz="2000" b="1" dirty="0"/>
              <a:t>13) Vstup do uzatvorených priestorov/ slučkové jamy</a:t>
            </a:r>
            <a:br>
              <a:rPr lang="sk-SK" sz="2400" dirty="0"/>
            </a:br>
            <a:endParaRPr lang="sk-SK" sz="2400" dirty="0"/>
          </a:p>
        </p:txBody>
      </p:sp>
      <p:sp>
        <p:nvSpPr>
          <p:cNvPr id="366594" name="Zástupný symbol obsahu 2"/>
          <p:cNvSpPr>
            <a:spLocks noGrp="1"/>
          </p:cNvSpPr>
          <p:nvPr>
            <p:ph idx="4294967295"/>
          </p:nvPr>
        </p:nvSpPr>
        <p:spPr>
          <a:xfrm>
            <a:off x="457200" y="1905000"/>
            <a:ext cx="8235950" cy="4114800"/>
          </a:xfrm>
        </p:spPr>
        <p:txBody>
          <a:bodyPr/>
          <a:lstStyle/>
          <a:p>
            <a:pPr>
              <a:buFontTx/>
              <a:buNone/>
            </a:pPr>
            <a:endParaRPr lang="sk-SK" sz="1800" b="1" dirty="0">
              <a:solidFill>
                <a:srgbClr val="111111"/>
              </a:solidFill>
            </a:endParaRPr>
          </a:p>
          <a:p>
            <a:endParaRPr lang="fr-FR" sz="1800" i="1" dirty="0">
              <a:solidFill>
                <a:srgbClr val="111111"/>
              </a:solidFill>
            </a:endParaRPr>
          </a:p>
          <a:p>
            <a:pPr>
              <a:buFontTx/>
              <a:buNone/>
            </a:pPr>
            <a:r>
              <a:rPr lang="sk-SK" sz="1800" b="1" dirty="0">
                <a:solidFill>
                  <a:srgbClr val="111111"/>
                </a:solidFill>
                <a:sym typeface="Wingdings" pitchFamily="2" charset="2"/>
              </a:rPr>
              <a:t>	</a:t>
            </a:r>
            <a:endParaRPr lang="sk-SK" sz="1800" b="1" i="1" dirty="0">
              <a:solidFill>
                <a:srgbClr val="111111"/>
              </a:solidFill>
              <a:sym typeface="Wingdings" pitchFamily="2" charset="2"/>
            </a:endParaRPr>
          </a:p>
          <a:p>
            <a:pPr>
              <a:buFontTx/>
              <a:buNone/>
            </a:pPr>
            <a:endParaRPr lang="sk-SK" sz="1800" b="1" i="1" dirty="0">
              <a:solidFill>
                <a:srgbClr val="111111"/>
              </a:solidFill>
              <a:sym typeface="Wingdings" pitchFamily="2" charset="2"/>
            </a:endParaRPr>
          </a:p>
          <a:p>
            <a:pPr>
              <a:buFontTx/>
              <a:buNone/>
            </a:pPr>
            <a:endParaRPr lang="sk-SK" sz="1800" b="1" i="1" dirty="0">
              <a:solidFill>
                <a:srgbClr val="111111"/>
              </a:solidFill>
              <a:sym typeface="Wingdings" pitchFamily="2" charset="2"/>
            </a:endParaRPr>
          </a:p>
          <a:p>
            <a:pPr>
              <a:buFontTx/>
              <a:buNone/>
            </a:pPr>
            <a:r>
              <a:rPr lang="sk-SK" sz="1600" b="1" i="1" dirty="0">
                <a:solidFill>
                  <a:srgbClr val="111111"/>
                </a:solidFill>
                <a:sym typeface="Wingdings" pitchFamily="2" charset="2"/>
              </a:rPr>
              <a:t>Požiadavky:  </a:t>
            </a:r>
          </a:p>
          <a:p>
            <a:pPr>
              <a:buFontTx/>
              <a:buNone/>
            </a:pPr>
            <a:r>
              <a:rPr lang="sk-SK" sz="1600" b="1" i="1" dirty="0">
                <a:solidFill>
                  <a:srgbClr val="111111"/>
                </a:solidFill>
                <a:sym typeface="Wingdings" pitchFamily="2" charset="2"/>
              </a:rPr>
              <a:t>                      			</a:t>
            </a:r>
          </a:p>
          <a:p>
            <a:pPr>
              <a:buFontTx/>
              <a:buNone/>
            </a:pPr>
            <a:r>
              <a:rPr lang="fr-FR" sz="1600" b="1" i="1" dirty="0">
                <a:solidFill>
                  <a:srgbClr val="111111"/>
                </a:solidFill>
                <a:sym typeface="Wingdings" pitchFamily="2" charset="2"/>
              </a:rPr>
              <a:t> </a:t>
            </a:r>
            <a:r>
              <a:rPr lang="sk-SK" sz="1600" b="1" i="1" dirty="0">
                <a:solidFill>
                  <a:srgbClr val="111111"/>
                </a:solidFill>
                <a:sym typeface="Wingdings" pitchFamily="2" charset="2"/>
              </a:rPr>
              <a:t>  premeranie stavu ovzdušia pred vstupom</a:t>
            </a:r>
          </a:p>
          <a:p>
            <a:pPr>
              <a:buFont typeface="Wingdings" pitchFamily="2" charset="2"/>
              <a:buNone/>
            </a:pPr>
            <a:r>
              <a:rPr lang="fr-FR" sz="1600" b="1" i="1" dirty="0">
                <a:solidFill>
                  <a:srgbClr val="111111"/>
                </a:solidFill>
                <a:sym typeface="Wingdings" pitchFamily="2" charset="2"/>
              </a:rPr>
              <a:t> </a:t>
            </a:r>
            <a:r>
              <a:rPr lang="sk-SK" sz="1600" b="1" i="1" dirty="0">
                <a:solidFill>
                  <a:srgbClr val="111111"/>
                </a:solidFill>
                <a:sym typeface="Wingdings" pitchFamily="2" charset="2"/>
              </a:rPr>
              <a:t> istenie pracovníka počas pohybu v jame</a:t>
            </a:r>
          </a:p>
          <a:p>
            <a:pPr>
              <a:buFont typeface="Wingdings" pitchFamily="2" charset="2"/>
              <a:buNone/>
            </a:pPr>
            <a:r>
              <a:rPr lang="fr-FR" sz="1600" b="1" i="1" dirty="0">
                <a:solidFill>
                  <a:srgbClr val="111111"/>
                </a:solidFill>
                <a:sym typeface="Wingdings" pitchFamily="2" charset="2"/>
              </a:rPr>
              <a:t></a:t>
            </a:r>
            <a:r>
              <a:rPr lang="sk-SK" sz="1600" b="1" i="1" dirty="0">
                <a:solidFill>
                  <a:srgbClr val="111111"/>
                </a:solidFill>
                <a:sym typeface="Wingdings" pitchFamily="2" charset="2"/>
              </a:rPr>
              <a:t>  zabezpečenie priestoru nad jamou proti </a:t>
            </a:r>
          </a:p>
          <a:p>
            <a:pPr>
              <a:buFont typeface="Wingdings" pitchFamily="2" charset="2"/>
              <a:buNone/>
            </a:pPr>
            <a:r>
              <a:rPr lang="sk-SK" sz="1600" b="1" i="1" dirty="0">
                <a:solidFill>
                  <a:srgbClr val="111111"/>
                </a:solidFill>
              </a:rPr>
              <a:t>     pádu predmetov do jamy</a:t>
            </a:r>
          </a:p>
          <a:p>
            <a:pPr>
              <a:buFont typeface="Wingdings" pitchFamily="2" charset="2"/>
              <a:buNone/>
            </a:pPr>
            <a:r>
              <a:rPr lang="fr-FR" sz="1600" b="1" i="1" dirty="0">
                <a:solidFill>
                  <a:srgbClr val="111111"/>
                </a:solidFill>
                <a:sym typeface="Wingdings" pitchFamily="2" charset="2"/>
              </a:rPr>
              <a:t>  </a:t>
            </a:r>
            <a:r>
              <a:rPr lang="sk-SK" sz="1600" b="1" i="1" dirty="0">
                <a:solidFill>
                  <a:srgbClr val="111111"/>
                </a:solidFill>
                <a:sym typeface="Wingdings" pitchFamily="2" charset="2"/>
              </a:rPr>
              <a:t>ustanovenie hliadky počas pohybu v jame </a:t>
            </a:r>
          </a:p>
        </p:txBody>
      </p:sp>
      <p:sp>
        <p:nvSpPr>
          <p:cNvPr id="366595" name="Zástupný symbol čísla snímky 3"/>
          <p:cNvSpPr txBox="1">
            <a:spLocks noGrp="1"/>
          </p:cNvSpPr>
          <p:nvPr/>
        </p:nvSpPr>
        <p:spPr bwMode="auto">
          <a:xfrm>
            <a:off x="6453188" y="6324600"/>
            <a:ext cx="1905000" cy="269875"/>
          </a:xfrm>
          <a:prstGeom prst="rect">
            <a:avLst/>
          </a:prstGeom>
          <a:noFill/>
          <a:ln w="9525">
            <a:noFill/>
            <a:miter lim="800000"/>
            <a:headEnd/>
            <a:tailEnd/>
          </a:ln>
        </p:spPr>
        <p:txBody>
          <a:bodyPr lIns="0" tIns="0" rIns="0" bIns="0"/>
          <a:lstStyle/>
          <a:p>
            <a:pPr algn="r" eaLnBrk="0" hangingPunct="0"/>
            <a:fld id="{A5A8C935-DF43-47AF-ADE8-3468BEA3D82A}" type="slidenum">
              <a:rPr lang="sk-SK" sz="1100">
                <a:solidFill>
                  <a:srgbClr val="000000"/>
                </a:solidFill>
                <a:cs typeface="MS PGothic"/>
              </a:rPr>
              <a:pPr algn="r" eaLnBrk="0" hangingPunct="0"/>
              <a:t>44</a:t>
            </a:fld>
            <a:endParaRPr lang="sk-SK" sz="1100">
              <a:solidFill>
                <a:srgbClr val="000000"/>
              </a:solidFill>
              <a:cs typeface="MS PGothic"/>
            </a:endParaRPr>
          </a:p>
        </p:txBody>
      </p:sp>
      <p:sp>
        <p:nvSpPr>
          <p:cNvPr id="366596" name="Rectangle 5"/>
          <p:cNvSpPr>
            <a:spLocks noChangeArrowheads="1"/>
          </p:cNvSpPr>
          <p:nvPr/>
        </p:nvSpPr>
        <p:spPr bwMode="auto">
          <a:xfrm>
            <a:off x="0" y="1698625"/>
            <a:ext cx="9144000" cy="0"/>
          </a:xfrm>
          <a:prstGeom prst="rect">
            <a:avLst/>
          </a:prstGeom>
          <a:noFill/>
          <a:ln w="9525">
            <a:noFill/>
            <a:miter lim="800000"/>
            <a:headEnd/>
            <a:tailEnd/>
          </a:ln>
        </p:spPr>
        <p:txBody>
          <a:bodyPr wrap="none" anchor="ctr">
            <a:spAutoFit/>
          </a:bodyPr>
          <a:lstStyle/>
          <a:p>
            <a:endParaRPr lang="en-US">
              <a:latin typeface="Times New Roman" pitchFamily="18" charset="0"/>
              <a:cs typeface="MS PGothic"/>
            </a:endParaRPr>
          </a:p>
        </p:txBody>
      </p:sp>
      <p:sp>
        <p:nvSpPr>
          <p:cNvPr id="366597" name="Rectangle 14"/>
          <p:cNvSpPr>
            <a:spLocks noChangeArrowheads="1"/>
          </p:cNvSpPr>
          <p:nvPr/>
        </p:nvSpPr>
        <p:spPr bwMode="auto">
          <a:xfrm>
            <a:off x="0" y="1762125"/>
            <a:ext cx="9144000" cy="0"/>
          </a:xfrm>
          <a:prstGeom prst="rect">
            <a:avLst/>
          </a:prstGeom>
          <a:noFill/>
          <a:ln w="9525">
            <a:noFill/>
            <a:miter lim="800000"/>
            <a:headEnd/>
            <a:tailEnd/>
          </a:ln>
        </p:spPr>
        <p:txBody>
          <a:bodyPr wrap="none" tIns="152352" bIns="76176" anchor="ctr">
            <a:spAutoFit/>
          </a:bodyPr>
          <a:lstStyle/>
          <a:p>
            <a:endParaRPr lang="en-US">
              <a:latin typeface="Times New Roman" pitchFamily="18" charset="0"/>
              <a:cs typeface="MS PGothic"/>
            </a:endParaRPr>
          </a:p>
        </p:txBody>
      </p:sp>
      <p:sp>
        <p:nvSpPr>
          <p:cNvPr id="366598" name="Rectangle 15"/>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66599" name="Rectangle 16"/>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66600" name="Rectangle 17"/>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66601" name="Rectangle 18"/>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66602" name="Rectangle 19"/>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66603" name="Rectangle 20"/>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66604" name="Rectangle 21"/>
          <p:cNvSpPr>
            <a:spLocks noChangeArrowheads="1"/>
          </p:cNvSpPr>
          <p:nvPr/>
        </p:nvSpPr>
        <p:spPr bwMode="auto">
          <a:xfrm>
            <a:off x="381000" y="1852960"/>
            <a:ext cx="8077200" cy="1077218"/>
          </a:xfrm>
          <a:prstGeom prst="rect">
            <a:avLst/>
          </a:prstGeom>
          <a:noFill/>
          <a:ln w="9525">
            <a:noFill/>
            <a:miter lim="800000"/>
            <a:headEnd/>
            <a:tailEnd/>
          </a:ln>
        </p:spPr>
        <p:txBody>
          <a:bodyPr anchor="ctr">
            <a:spAutoFit/>
          </a:bodyPr>
          <a:lstStyle/>
          <a:p>
            <a:r>
              <a:rPr lang="sk-SK" sz="1600" b="1" dirty="0">
                <a:solidFill>
                  <a:srgbClr val="111111"/>
                </a:solidFill>
                <a:cs typeface="MS PGothic"/>
              </a:rPr>
              <a:t>Dbaj na zvýšenú opatrnosť počas pohybu v blízkosti slučkových jám, nebezpečenstvo pádu do jamy.</a:t>
            </a:r>
          </a:p>
          <a:p>
            <a:endParaRPr lang="sk-SK" sz="1600" b="1" dirty="0">
              <a:solidFill>
                <a:srgbClr val="111111"/>
              </a:solidFill>
              <a:cs typeface="MS PGothic"/>
            </a:endParaRPr>
          </a:p>
          <a:p>
            <a:r>
              <a:rPr lang="sk-SK" sz="1600" b="1" dirty="0">
                <a:solidFill>
                  <a:srgbClr val="111111"/>
                </a:solidFill>
                <a:cs typeface="MS PGothic"/>
              </a:rPr>
              <a:t>Vstup do slučkovej jamy iba na základe odsúhlaseného pracovného povolenia.</a:t>
            </a:r>
          </a:p>
        </p:txBody>
      </p:sp>
      <p:sp>
        <p:nvSpPr>
          <p:cNvPr id="366605" name="Rectangle 51"/>
          <p:cNvSpPr>
            <a:spLocks noChangeArrowheads="1"/>
          </p:cNvSpPr>
          <p:nvPr/>
        </p:nvSpPr>
        <p:spPr bwMode="auto">
          <a:xfrm>
            <a:off x="0" y="5095875"/>
            <a:ext cx="9144000" cy="0"/>
          </a:xfrm>
          <a:prstGeom prst="rect">
            <a:avLst/>
          </a:prstGeom>
          <a:noFill/>
          <a:ln w="9525">
            <a:noFill/>
            <a:miter lim="800000"/>
            <a:headEnd/>
            <a:tailEnd/>
          </a:ln>
        </p:spPr>
        <p:txBody>
          <a:bodyPr wrap="none" anchor="ctr">
            <a:spAutoFit/>
          </a:bodyPr>
          <a:lstStyle/>
          <a:p>
            <a:endParaRPr lang="en-US">
              <a:latin typeface="Times New Roman" pitchFamily="18" charset="0"/>
              <a:cs typeface="MS PGothic"/>
            </a:endParaRPr>
          </a:p>
        </p:txBody>
      </p:sp>
      <p:pic>
        <p:nvPicPr>
          <p:cNvPr id="366606" name="Picture 14" descr="DSCF1661"/>
          <p:cNvPicPr>
            <a:picLocks noChangeAspect="1" noChangeArrowheads="1"/>
          </p:cNvPicPr>
          <p:nvPr/>
        </p:nvPicPr>
        <p:blipFill>
          <a:blip r:embed="rId2" cstate="print"/>
          <a:srcRect/>
          <a:stretch>
            <a:fillRect/>
          </a:stretch>
        </p:blipFill>
        <p:spPr bwMode="auto">
          <a:xfrm>
            <a:off x="5486400" y="4092575"/>
            <a:ext cx="3505200" cy="2628900"/>
          </a:xfrm>
          <a:prstGeom prst="rect">
            <a:avLst/>
          </a:prstGeom>
          <a:noFill/>
          <a:ln w="9525">
            <a:noFill/>
            <a:miter lim="800000"/>
            <a:headEnd/>
            <a:tailEnd/>
          </a:ln>
        </p:spPr>
      </p:pic>
      <p:pic>
        <p:nvPicPr>
          <p:cNvPr id="16" name="Obrázok 15">
            <a:extLst>
              <a:ext uri="{FF2B5EF4-FFF2-40B4-BE49-F238E27FC236}">
                <a16:creationId xmlns:a16="http://schemas.microsoft.com/office/drawing/2014/main" id="{5480D27E-8209-43D7-965B-AB6F5A3A7915}"/>
              </a:ext>
            </a:extLst>
          </p:cNvPr>
          <p:cNvPicPr/>
          <p:nvPr/>
        </p:nvPicPr>
        <p:blipFill rotWithShape="1">
          <a:blip r:embed="rId3"/>
          <a:srcRect l="70903" t="12050" r="13791" b="81922"/>
          <a:stretch/>
        </p:blipFill>
        <p:spPr bwMode="auto">
          <a:xfrm>
            <a:off x="5943600" y="79023"/>
            <a:ext cx="2895600" cy="606777"/>
          </a:xfrm>
          <a:prstGeom prst="rect">
            <a:avLst/>
          </a:prstGeom>
          <a:ln>
            <a:noFill/>
          </a:ln>
          <a:extLst>
            <a:ext uri="{53640926-AAD7-44D8-BBD7-CCE9431645EC}">
              <a14:shadowObscured xmlns:a14="http://schemas.microsoft.com/office/drawing/2010/main"/>
            </a:ext>
          </a:extLst>
        </p:spPr>
      </p:pic>
    </p:spTree>
  </p:cSld>
  <p:clrMapOvr>
    <a:masterClrMapping/>
  </p:clrMapOvr>
  <p:transition>
    <p:blinds/>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2"/>
          <p:cNvSpPr>
            <a:spLocks noGrp="1" noChangeArrowheads="1"/>
          </p:cNvSpPr>
          <p:nvPr>
            <p:ph type="body" sz="half" idx="4294967295"/>
          </p:nvPr>
        </p:nvSpPr>
        <p:spPr>
          <a:xfrm>
            <a:off x="250825" y="838200"/>
            <a:ext cx="8505825" cy="5903913"/>
          </a:xfrm>
        </p:spPr>
        <p:txBody>
          <a:bodyPr/>
          <a:lstStyle/>
          <a:p>
            <a:pPr algn="just">
              <a:buFontTx/>
              <a:buNone/>
            </a:pPr>
            <a:r>
              <a:rPr lang="sk-SK" sz="2000" b="1" dirty="0">
                <a:solidFill>
                  <a:schemeClr val="tx2"/>
                </a:solidFill>
              </a:rPr>
              <a:t>14) Prostriedky osobného zabezpečenia pre prácu vo výške  /celotelový bezpečnostný postroj</a:t>
            </a:r>
          </a:p>
          <a:p>
            <a:pPr algn="just">
              <a:buFontTx/>
              <a:buNone/>
            </a:pPr>
            <a:endParaRPr lang="sk-SK" sz="2400" dirty="0">
              <a:solidFill>
                <a:srgbClr val="0000FF"/>
              </a:solidFill>
            </a:endParaRPr>
          </a:p>
          <a:p>
            <a:pPr algn="just">
              <a:buFontTx/>
              <a:buChar char="-"/>
            </a:pPr>
            <a:r>
              <a:rPr lang="sk-SK" sz="1600" b="1" dirty="0">
                <a:solidFill>
                  <a:srgbClr val="111111"/>
                </a:solidFill>
              </a:rPr>
              <a:t>k prostriedkom osobného zabezpečenia je potrebné doložiť záznam o kontrole /platnosť je 12 mesiacov/</a:t>
            </a:r>
          </a:p>
          <a:p>
            <a:pPr algn="just">
              <a:buFontTx/>
              <a:buChar char="-"/>
            </a:pPr>
            <a:r>
              <a:rPr lang="sk-SK" sz="1600" b="1" dirty="0">
                <a:solidFill>
                  <a:srgbClr val="111111"/>
                </a:solidFill>
              </a:rPr>
              <a:t>povolené je iba používanie bezpečnostného postroja s tlmičom pádu  s dvoma lanami /bezpečnostné a pracovné lano/</a:t>
            </a:r>
          </a:p>
          <a:p>
            <a:pPr algn="just">
              <a:buFontTx/>
              <a:buChar char="-"/>
            </a:pPr>
            <a:r>
              <a:rPr lang="sk-SK" sz="1600" b="1" dirty="0"/>
              <a:t>výber alebo použitie osobného ochranného pracovného prostriedku proti pádu musí zodpovedať dĺžke možného pádu a podmienkam určeným jeho výrobcom, pričom bezpečná výška zachytenia padajúcej osoby je najmenej 1 m od úrovne možného dopadu. Bezpečnostný pás sa nesmie použiť na zachytenie voľného pádu osoby</a:t>
            </a:r>
          </a:p>
          <a:p>
            <a:pPr algn="just">
              <a:buFontTx/>
              <a:buChar char="-"/>
            </a:pPr>
            <a:endParaRPr lang="sk-SK" sz="1800" b="1" dirty="0">
              <a:solidFill>
                <a:srgbClr val="111111"/>
              </a:solidFill>
            </a:endParaRPr>
          </a:p>
          <a:p>
            <a:pPr algn="just">
              <a:buFontTx/>
              <a:buNone/>
            </a:pPr>
            <a:endParaRPr lang="sk-SK" sz="1800" b="1" dirty="0">
              <a:solidFill>
                <a:srgbClr val="CC0000"/>
              </a:solidFill>
            </a:endParaRPr>
          </a:p>
        </p:txBody>
      </p:sp>
      <p:sp>
        <p:nvSpPr>
          <p:cNvPr id="367618" name="Rectangle 3"/>
          <p:cNvSpPr>
            <a:spLocks noGrp="1" noChangeArrowheads="1"/>
          </p:cNvSpPr>
          <p:nvPr>
            <p:ph type="title" idx="4294967295"/>
          </p:nvPr>
        </p:nvSpPr>
        <p:spPr>
          <a:xfrm>
            <a:off x="0" y="457200"/>
            <a:ext cx="8234363" cy="792163"/>
          </a:xfrm>
        </p:spPr>
        <p:txBody>
          <a:bodyPr/>
          <a:lstStyle/>
          <a:p>
            <a:r>
              <a:rPr lang="sk-SK" dirty="0"/>
              <a:t>  </a:t>
            </a:r>
            <a:endParaRPr lang="cs-CZ" dirty="0"/>
          </a:p>
        </p:txBody>
      </p:sp>
      <p:pic>
        <p:nvPicPr>
          <p:cNvPr id="4" name="Obrázok 3" descr="Výsledok vyhľadávania obrázkov pre dopyt celotelový bezpečnostný postroj">
            <a:hlinkClick r:id="rId2"/>
            <a:extLst>
              <a:ext uri="{FF2B5EF4-FFF2-40B4-BE49-F238E27FC236}">
                <a16:creationId xmlns:a16="http://schemas.microsoft.com/office/drawing/2014/main" id="{1FDCACF5-A2A4-45C9-9A08-922EF18A1FE6}"/>
              </a:ext>
            </a:extLst>
          </p:cNvPr>
          <p:cNvPicPr/>
          <p:nvPr/>
        </p:nvPicPr>
        <p:blipFill>
          <a:blip r:embed="rId3" cstate="print"/>
          <a:srcRect/>
          <a:stretch>
            <a:fillRect/>
          </a:stretch>
        </p:blipFill>
        <p:spPr bwMode="auto">
          <a:xfrm>
            <a:off x="5247798" y="3953470"/>
            <a:ext cx="1300163" cy="1600200"/>
          </a:xfrm>
          <a:prstGeom prst="rect">
            <a:avLst/>
          </a:prstGeom>
          <a:noFill/>
          <a:ln w="9525">
            <a:noFill/>
            <a:miter lim="800000"/>
            <a:headEnd/>
            <a:tailEnd/>
          </a:ln>
        </p:spPr>
      </p:pic>
      <p:pic>
        <p:nvPicPr>
          <p:cNvPr id="5" name="Obrázok 4" descr="Výsledok vyhľadávania obrázkov pre dopyt celotelový bezpečnostný postroj">
            <a:hlinkClick r:id="rId4"/>
            <a:extLst>
              <a:ext uri="{FF2B5EF4-FFF2-40B4-BE49-F238E27FC236}">
                <a16:creationId xmlns:a16="http://schemas.microsoft.com/office/drawing/2014/main" id="{04557F67-EA29-4155-B6CD-5E7F1E8FB622}"/>
              </a:ext>
            </a:extLst>
          </p:cNvPr>
          <p:cNvPicPr/>
          <p:nvPr/>
        </p:nvPicPr>
        <p:blipFill>
          <a:blip r:embed="rId5" cstate="print"/>
          <a:srcRect/>
          <a:stretch>
            <a:fillRect/>
          </a:stretch>
        </p:blipFill>
        <p:spPr bwMode="auto">
          <a:xfrm>
            <a:off x="3237388" y="4193535"/>
            <a:ext cx="1759585" cy="1066800"/>
          </a:xfrm>
          <a:prstGeom prst="rect">
            <a:avLst/>
          </a:prstGeom>
          <a:noFill/>
          <a:ln w="9525">
            <a:noFill/>
            <a:miter lim="800000"/>
            <a:headEnd/>
            <a:tailEnd/>
          </a:ln>
        </p:spPr>
      </p:pic>
      <p:sp>
        <p:nvSpPr>
          <p:cNvPr id="2" name="Obdĺžnik 1">
            <a:extLst>
              <a:ext uri="{FF2B5EF4-FFF2-40B4-BE49-F238E27FC236}">
                <a16:creationId xmlns:a16="http://schemas.microsoft.com/office/drawing/2014/main" id="{54D685A2-86E0-4E23-9C6B-8AD563D19FB6}"/>
              </a:ext>
            </a:extLst>
          </p:cNvPr>
          <p:cNvSpPr/>
          <p:nvPr/>
        </p:nvSpPr>
        <p:spPr>
          <a:xfrm>
            <a:off x="387350" y="5553670"/>
            <a:ext cx="8369300" cy="923330"/>
          </a:xfrm>
          <a:prstGeom prst="rect">
            <a:avLst/>
          </a:prstGeom>
        </p:spPr>
        <p:txBody>
          <a:bodyPr wrap="square">
            <a:spAutoFit/>
          </a:bodyPr>
          <a:lstStyle/>
          <a:p>
            <a:pPr algn="just">
              <a:buFontTx/>
              <a:buChar char="-"/>
            </a:pPr>
            <a:r>
              <a:rPr lang="sk-SK" b="1" dirty="0">
                <a:solidFill>
                  <a:srgbClr val="CC0000"/>
                </a:solidFill>
              </a:rPr>
              <a:t>miesto ukotvenia musí odolať v smere pádu minimálnej statickej sile 15 KN</a:t>
            </a:r>
          </a:p>
          <a:p>
            <a:pPr algn="just">
              <a:buFontTx/>
              <a:buChar char="-"/>
            </a:pPr>
            <a:r>
              <a:rPr lang="sk-SK" b="1" dirty="0">
                <a:solidFill>
                  <a:srgbClr val="CC0000"/>
                </a:solidFill>
              </a:rPr>
              <a:t>miesto ukotvenia musí byť popísané v technologickom postupe prác</a:t>
            </a:r>
          </a:p>
        </p:txBody>
      </p:sp>
      <p:pic>
        <p:nvPicPr>
          <p:cNvPr id="7" name="Obrázok 6">
            <a:extLst>
              <a:ext uri="{FF2B5EF4-FFF2-40B4-BE49-F238E27FC236}">
                <a16:creationId xmlns:a16="http://schemas.microsoft.com/office/drawing/2014/main" id="{5078CD28-82B3-48F9-8BE8-F262D9A41D6A}"/>
              </a:ext>
            </a:extLst>
          </p:cNvPr>
          <p:cNvPicPr/>
          <p:nvPr/>
        </p:nvPicPr>
        <p:blipFill rotWithShape="1">
          <a:blip r:embed="rId6"/>
          <a:srcRect l="70903" t="12050" r="13791" b="81922"/>
          <a:stretch/>
        </p:blipFill>
        <p:spPr bwMode="auto">
          <a:xfrm>
            <a:off x="5943600" y="79023"/>
            <a:ext cx="2895600" cy="606777"/>
          </a:xfrm>
          <a:prstGeom prst="rect">
            <a:avLst/>
          </a:prstGeom>
          <a:ln>
            <a:noFill/>
          </a:ln>
          <a:extLst>
            <a:ext uri="{53640926-AAD7-44D8-BBD7-CCE9431645EC}">
              <a14:shadowObscured xmlns:a14="http://schemas.microsoft.com/office/drawing/2010/main"/>
            </a:ext>
          </a:extLst>
        </p:spPr>
      </p:pic>
    </p:spTree>
  </p:cSld>
  <p:clrMapOvr>
    <a:masterClrMapping/>
  </p:clrMapOvr>
  <p:transition>
    <p:blinds/>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Nadpis 1"/>
          <p:cNvSpPr>
            <a:spLocks noGrp="1"/>
          </p:cNvSpPr>
          <p:nvPr>
            <p:ph type="title" idx="4294967295"/>
          </p:nvPr>
        </p:nvSpPr>
        <p:spPr>
          <a:xfrm>
            <a:off x="457200" y="1006475"/>
            <a:ext cx="8234363" cy="517525"/>
          </a:xfrm>
        </p:spPr>
        <p:txBody>
          <a:bodyPr/>
          <a:lstStyle/>
          <a:p>
            <a:pPr eaLnBrk="1" hangingPunct="1"/>
            <a:r>
              <a:rPr lang="sk-SK" sz="2000" b="1" dirty="0"/>
              <a:t>15)  Zásady bezpečnosti práce v priestore železničnej</a:t>
            </a:r>
            <a:br>
              <a:rPr lang="sk-SK" sz="2000" b="1" dirty="0"/>
            </a:br>
            <a:r>
              <a:rPr lang="sk-SK" sz="2000" b="1" dirty="0"/>
              <a:t>       vlečky</a:t>
            </a:r>
          </a:p>
        </p:txBody>
      </p:sp>
      <p:sp>
        <p:nvSpPr>
          <p:cNvPr id="368642" name="Zástupný symbol obsahu 2"/>
          <p:cNvSpPr>
            <a:spLocks noGrp="1"/>
          </p:cNvSpPr>
          <p:nvPr>
            <p:ph idx="4294967295"/>
          </p:nvPr>
        </p:nvSpPr>
        <p:spPr>
          <a:xfrm>
            <a:off x="457200" y="1905000"/>
            <a:ext cx="8235950" cy="4114800"/>
          </a:xfrm>
        </p:spPr>
        <p:txBody>
          <a:bodyPr/>
          <a:lstStyle/>
          <a:p>
            <a:pPr>
              <a:buFontTx/>
              <a:buNone/>
            </a:pPr>
            <a:endParaRPr lang="sk-SK" sz="1800" b="1" dirty="0">
              <a:solidFill>
                <a:srgbClr val="111111"/>
              </a:solidFill>
            </a:endParaRPr>
          </a:p>
          <a:p>
            <a:endParaRPr lang="fr-FR" sz="1800" i="1" dirty="0">
              <a:solidFill>
                <a:srgbClr val="111111"/>
              </a:solidFill>
            </a:endParaRPr>
          </a:p>
          <a:p>
            <a:pPr>
              <a:buFontTx/>
              <a:buNone/>
            </a:pPr>
            <a:r>
              <a:rPr lang="sk-SK" sz="1800" b="1" dirty="0">
                <a:solidFill>
                  <a:srgbClr val="111111"/>
                </a:solidFill>
                <a:sym typeface="Wingdings" pitchFamily="2" charset="2"/>
              </a:rPr>
              <a:t>	</a:t>
            </a:r>
            <a:endParaRPr lang="sk-SK" sz="1800" b="1" i="1" dirty="0">
              <a:solidFill>
                <a:srgbClr val="111111"/>
              </a:solidFill>
              <a:sym typeface="Wingdings" pitchFamily="2" charset="2"/>
            </a:endParaRPr>
          </a:p>
          <a:p>
            <a:pPr>
              <a:buFontTx/>
              <a:buNone/>
            </a:pPr>
            <a:endParaRPr lang="sk-SK" sz="1800" b="1" i="1" dirty="0">
              <a:solidFill>
                <a:srgbClr val="111111"/>
              </a:solidFill>
              <a:sym typeface="Wingdings" pitchFamily="2" charset="2"/>
            </a:endParaRPr>
          </a:p>
          <a:p>
            <a:pPr>
              <a:buFontTx/>
              <a:buNone/>
            </a:pPr>
            <a:endParaRPr lang="sk-SK" sz="1800" b="1" i="1" dirty="0">
              <a:solidFill>
                <a:srgbClr val="111111"/>
              </a:solidFill>
              <a:sym typeface="Wingdings" pitchFamily="2" charset="2"/>
            </a:endParaRPr>
          </a:p>
          <a:p>
            <a:pPr>
              <a:buFontTx/>
              <a:buNone/>
            </a:pPr>
            <a:endParaRPr lang="sk-SK" sz="1800" b="1" i="1" dirty="0">
              <a:solidFill>
                <a:srgbClr val="111111"/>
              </a:solidFill>
              <a:sym typeface="Wingdings" pitchFamily="2" charset="2"/>
            </a:endParaRPr>
          </a:p>
        </p:txBody>
      </p:sp>
      <p:sp>
        <p:nvSpPr>
          <p:cNvPr id="368643" name="Zástupný symbol čísla snímky 3"/>
          <p:cNvSpPr txBox="1">
            <a:spLocks noGrp="1"/>
          </p:cNvSpPr>
          <p:nvPr/>
        </p:nvSpPr>
        <p:spPr bwMode="auto">
          <a:xfrm>
            <a:off x="6453188" y="6324600"/>
            <a:ext cx="1905000" cy="269875"/>
          </a:xfrm>
          <a:prstGeom prst="rect">
            <a:avLst/>
          </a:prstGeom>
          <a:noFill/>
          <a:ln w="9525">
            <a:noFill/>
            <a:miter lim="800000"/>
            <a:headEnd/>
            <a:tailEnd/>
          </a:ln>
        </p:spPr>
        <p:txBody>
          <a:bodyPr lIns="0" tIns="0" rIns="0" bIns="0"/>
          <a:lstStyle/>
          <a:p>
            <a:pPr algn="r" eaLnBrk="0" hangingPunct="0"/>
            <a:fld id="{7EFF5154-E410-42AA-A920-C4CAF6CF3B89}" type="slidenum">
              <a:rPr lang="sk-SK" sz="1100">
                <a:solidFill>
                  <a:srgbClr val="000000"/>
                </a:solidFill>
                <a:cs typeface="MS PGothic"/>
              </a:rPr>
              <a:pPr algn="r" eaLnBrk="0" hangingPunct="0"/>
              <a:t>46</a:t>
            </a:fld>
            <a:endParaRPr lang="sk-SK" sz="1100">
              <a:solidFill>
                <a:srgbClr val="000000"/>
              </a:solidFill>
              <a:cs typeface="MS PGothic"/>
            </a:endParaRPr>
          </a:p>
        </p:txBody>
      </p:sp>
      <p:sp>
        <p:nvSpPr>
          <p:cNvPr id="368644" name="Rectangle 5"/>
          <p:cNvSpPr>
            <a:spLocks noChangeArrowheads="1"/>
          </p:cNvSpPr>
          <p:nvPr/>
        </p:nvSpPr>
        <p:spPr bwMode="auto">
          <a:xfrm>
            <a:off x="0" y="1698625"/>
            <a:ext cx="9144000" cy="0"/>
          </a:xfrm>
          <a:prstGeom prst="rect">
            <a:avLst/>
          </a:prstGeom>
          <a:noFill/>
          <a:ln w="9525">
            <a:noFill/>
            <a:miter lim="800000"/>
            <a:headEnd/>
            <a:tailEnd/>
          </a:ln>
        </p:spPr>
        <p:txBody>
          <a:bodyPr wrap="none" anchor="ctr">
            <a:spAutoFit/>
          </a:bodyPr>
          <a:lstStyle/>
          <a:p>
            <a:endParaRPr lang="en-US">
              <a:latin typeface="Times New Roman" pitchFamily="18" charset="0"/>
              <a:cs typeface="MS PGothic"/>
            </a:endParaRPr>
          </a:p>
        </p:txBody>
      </p:sp>
      <p:sp>
        <p:nvSpPr>
          <p:cNvPr id="368645" name="Rectangle 14"/>
          <p:cNvSpPr>
            <a:spLocks noChangeArrowheads="1"/>
          </p:cNvSpPr>
          <p:nvPr/>
        </p:nvSpPr>
        <p:spPr bwMode="auto">
          <a:xfrm>
            <a:off x="0" y="1762125"/>
            <a:ext cx="9144000" cy="0"/>
          </a:xfrm>
          <a:prstGeom prst="rect">
            <a:avLst/>
          </a:prstGeom>
          <a:noFill/>
          <a:ln w="9525">
            <a:noFill/>
            <a:miter lim="800000"/>
            <a:headEnd/>
            <a:tailEnd/>
          </a:ln>
        </p:spPr>
        <p:txBody>
          <a:bodyPr wrap="none" tIns="152352" bIns="76176" anchor="ctr">
            <a:spAutoFit/>
          </a:bodyPr>
          <a:lstStyle/>
          <a:p>
            <a:endParaRPr lang="en-US">
              <a:latin typeface="Times New Roman" pitchFamily="18" charset="0"/>
              <a:cs typeface="MS PGothic"/>
            </a:endParaRPr>
          </a:p>
        </p:txBody>
      </p:sp>
      <p:sp>
        <p:nvSpPr>
          <p:cNvPr id="368646" name="Rectangle 15"/>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68647" name="Rectangle 16"/>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68648" name="Rectangle 17"/>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68649" name="Rectangle 18"/>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68650" name="Rectangle 19"/>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68651" name="Rectangle 20"/>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68652" name="Rectangle 51"/>
          <p:cNvSpPr>
            <a:spLocks noChangeArrowheads="1"/>
          </p:cNvSpPr>
          <p:nvPr/>
        </p:nvSpPr>
        <p:spPr bwMode="auto">
          <a:xfrm>
            <a:off x="0" y="5095875"/>
            <a:ext cx="9144000" cy="0"/>
          </a:xfrm>
          <a:prstGeom prst="rect">
            <a:avLst/>
          </a:prstGeom>
          <a:noFill/>
          <a:ln w="9525">
            <a:noFill/>
            <a:miter lim="800000"/>
            <a:headEnd/>
            <a:tailEnd/>
          </a:ln>
        </p:spPr>
        <p:txBody>
          <a:bodyPr wrap="none" anchor="ctr">
            <a:spAutoFit/>
          </a:bodyPr>
          <a:lstStyle/>
          <a:p>
            <a:endParaRPr lang="en-US">
              <a:latin typeface="Times New Roman" pitchFamily="18" charset="0"/>
              <a:cs typeface="MS PGothic"/>
            </a:endParaRPr>
          </a:p>
        </p:txBody>
      </p:sp>
      <p:sp>
        <p:nvSpPr>
          <p:cNvPr id="368653" name="Rectangle 21"/>
          <p:cNvSpPr>
            <a:spLocks noChangeArrowheads="1"/>
          </p:cNvSpPr>
          <p:nvPr/>
        </p:nvSpPr>
        <p:spPr bwMode="auto">
          <a:xfrm>
            <a:off x="228600" y="2489061"/>
            <a:ext cx="8077200" cy="4216539"/>
          </a:xfrm>
          <a:prstGeom prst="rect">
            <a:avLst/>
          </a:prstGeom>
          <a:noFill/>
          <a:ln w="9525">
            <a:noFill/>
            <a:miter lim="800000"/>
            <a:headEnd/>
            <a:tailEnd/>
          </a:ln>
        </p:spPr>
        <p:txBody>
          <a:bodyPr anchor="ctr">
            <a:spAutoFit/>
          </a:bodyPr>
          <a:lstStyle/>
          <a:p>
            <a:r>
              <a:rPr lang="sk-SK" b="1" dirty="0">
                <a:solidFill>
                  <a:srgbClr val="111111"/>
                </a:solidFill>
                <a:cs typeface="MS PGothic"/>
              </a:rPr>
              <a:t>- </a:t>
            </a:r>
            <a:r>
              <a:rPr lang="sk-SK" sz="1600" b="1" dirty="0">
                <a:solidFill>
                  <a:srgbClr val="111111"/>
                </a:solidFill>
                <a:cs typeface="MS PGothic"/>
              </a:rPr>
              <a:t>Nebezpečenstvo prejdenia pohybujúcim sa vlakom</a:t>
            </a:r>
          </a:p>
          <a:p>
            <a:endParaRPr lang="sk-SK" sz="1600" b="1" dirty="0">
              <a:solidFill>
                <a:srgbClr val="111111"/>
              </a:solidFill>
              <a:cs typeface="MS PGothic"/>
            </a:endParaRPr>
          </a:p>
          <a:p>
            <a:r>
              <a:rPr lang="sk-SK" sz="1600" b="1" dirty="0">
                <a:solidFill>
                  <a:srgbClr val="111111"/>
                </a:solidFill>
                <a:cs typeface="MS PGothic"/>
              </a:rPr>
              <a:t>- Zákaz vstupu do priestoru železničnej vlečky</a:t>
            </a:r>
          </a:p>
          <a:p>
            <a:r>
              <a:rPr lang="sk-SK" sz="1600" b="1" dirty="0">
                <a:solidFill>
                  <a:srgbClr val="111111"/>
                </a:solidFill>
                <a:cs typeface="MS PGothic"/>
              </a:rPr>
              <a:t>  neoprávneným osobám</a:t>
            </a:r>
          </a:p>
          <a:p>
            <a:endParaRPr lang="sk-SK" sz="1600" b="1" dirty="0">
              <a:solidFill>
                <a:srgbClr val="111111"/>
              </a:solidFill>
              <a:cs typeface="MS PGothic"/>
            </a:endParaRPr>
          </a:p>
          <a:p>
            <a:r>
              <a:rPr lang="sk-SK" sz="1600" b="1" dirty="0">
                <a:solidFill>
                  <a:srgbClr val="111111"/>
                </a:solidFill>
                <a:cs typeface="MS PGothic"/>
              </a:rPr>
              <a:t>- Zákaz vystupovania/zoskakovania z  vagónov počas</a:t>
            </a:r>
          </a:p>
          <a:p>
            <a:r>
              <a:rPr lang="sk-SK" sz="1600" b="1" dirty="0">
                <a:solidFill>
                  <a:srgbClr val="111111"/>
                </a:solidFill>
                <a:cs typeface="MS PGothic"/>
              </a:rPr>
              <a:t>  pohybu vlakovej súpravy</a:t>
            </a:r>
          </a:p>
          <a:p>
            <a:endParaRPr lang="sk-SK" sz="1600" b="1" dirty="0">
              <a:solidFill>
                <a:srgbClr val="111111"/>
              </a:solidFill>
              <a:cs typeface="MS PGothic"/>
            </a:endParaRPr>
          </a:p>
          <a:p>
            <a:r>
              <a:rPr lang="sk-SK" sz="1600" b="1" dirty="0">
                <a:solidFill>
                  <a:srgbClr val="111111"/>
                </a:solidFill>
                <a:cs typeface="MS PGothic"/>
              </a:rPr>
              <a:t>- Vstupujúce osoby do priestoru železničnej vlečky </a:t>
            </a:r>
          </a:p>
          <a:p>
            <a:r>
              <a:rPr lang="sk-SK" sz="1600" b="1" dirty="0">
                <a:solidFill>
                  <a:srgbClr val="111111"/>
                </a:solidFill>
                <a:cs typeface="MS PGothic"/>
              </a:rPr>
              <a:t>   musia byť opatrené oblečením s reflexnými prvkami</a:t>
            </a:r>
          </a:p>
          <a:p>
            <a:pPr>
              <a:buFontTx/>
              <a:buChar char="-"/>
            </a:pPr>
            <a:endParaRPr lang="sk-SK" sz="1600" b="1" dirty="0">
              <a:solidFill>
                <a:srgbClr val="111111"/>
              </a:solidFill>
              <a:cs typeface="MS PGothic"/>
            </a:endParaRPr>
          </a:p>
          <a:p>
            <a:pPr>
              <a:buFontTx/>
              <a:buChar char="-"/>
            </a:pPr>
            <a:endParaRPr lang="sk-SK" b="1" dirty="0">
              <a:solidFill>
                <a:srgbClr val="111111"/>
              </a:solidFill>
              <a:cs typeface="MS PGothic"/>
            </a:endParaRPr>
          </a:p>
          <a:p>
            <a:pPr>
              <a:buFontTx/>
              <a:buChar char="-"/>
            </a:pPr>
            <a:endParaRPr lang="sk-SK" b="1" dirty="0">
              <a:solidFill>
                <a:srgbClr val="111111"/>
              </a:solidFill>
              <a:cs typeface="MS PGothic"/>
            </a:endParaRPr>
          </a:p>
          <a:p>
            <a:pPr>
              <a:buFontTx/>
              <a:buChar char="-"/>
            </a:pPr>
            <a:endParaRPr lang="sk-SK" b="1" dirty="0">
              <a:solidFill>
                <a:srgbClr val="111111"/>
              </a:solidFill>
              <a:cs typeface="MS PGothic"/>
            </a:endParaRPr>
          </a:p>
          <a:p>
            <a:pPr>
              <a:buFontTx/>
              <a:buChar char="-"/>
            </a:pPr>
            <a:endParaRPr lang="sk-SK" b="1" dirty="0">
              <a:solidFill>
                <a:srgbClr val="111111"/>
              </a:solidFill>
              <a:cs typeface="MS PGothic"/>
            </a:endParaRPr>
          </a:p>
          <a:p>
            <a:pPr>
              <a:buFontTx/>
              <a:buChar char="-"/>
            </a:pPr>
            <a:endParaRPr lang="sk-SK" b="1" dirty="0">
              <a:solidFill>
                <a:srgbClr val="111111"/>
              </a:solidFill>
              <a:cs typeface="MS PGothic"/>
            </a:endParaRPr>
          </a:p>
        </p:txBody>
      </p:sp>
      <p:pic>
        <p:nvPicPr>
          <p:cNvPr id="368654" name="Picture 15"/>
          <p:cNvPicPr>
            <a:picLocks noChangeAspect="1" noChangeArrowheads="1"/>
          </p:cNvPicPr>
          <p:nvPr/>
        </p:nvPicPr>
        <p:blipFill>
          <a:blip r:embed="rId2" cstate="print"/>
          <a:srcRect/>
          <a:stretch>
            <a:fillRect/>
          </a:stretch>
        </p:blipFill>
        <p:spPr bwMode="auto">
          <a:xfrm>
            <a:off x="6340475" y="1981200"/>
            <a:ext cx="1508125" cy="1511300"/>
          </a:xfrm>
          <a:prstGeom prst="rect">
            <a:avLst/>
          </a:prstGeom>
          <a:noFill/>
          <a:ln w="9525">
            <a:noFill/>
            <a:miter lim="800000"/>
            <a:headEnd/>
            <a:tailEnd/>
          </a:ln>
        </p:spPr>
      </p:pic>
      <p:pic>
        <p:nvPicPr>
          <p:cNvPr id="368655" name="Picture 7"/>
          <p:cNvPicPr>
            <a:picLocks noChangeAspect="1" noChangeArrowheads="1"/>
          </p:cNvPicPr>
          <p:nvPr/>
        </p:nvPicPr>
        <p:blipFill>
          <a:blip r:embed="rId3" cstate="print"/>
          <a:srcRect/>
          <a:stretch>
            <a:fillRect/>
          </a:stretch>
        </p:blipFill>
        <p:spPr bwMode="auto">
          <a:xfrm>
            <a:off x="6324600" y="3733800"/>
            <a:ext cx="1447800" cy="1447800"/>
          </a:xfrm>
          <a:prstGeom prst="rect">
            <a:avLst/>
          </a:prstGeom>
          <a:noFill/>
          <a:ln w="9525">
            <a:noFill/>
            <a:miter lim="800000"/>
            <a:headEnd/>
            <a:tailEnd/>
          </a:ln>
        </p:spPr>
      </p:pic>
      <p:pic>
        <p:nvPicPr>
          <p:cNvPr id="17" name="Obrázok 16">
            <a:extLst>
              <a:ext uri="{FF2B5EF4-FFF2-40B4-BE49-F238E27FC236}">
                <a16:creationId xmlns:a16="http://schemas.microsoft.com/office/drawing/2014/main" id="{C93FB877-30BE-467C-9AD8-E663BE42F382}"/>
              </a:ext>
            </a:extLst>
          </p:cNvPr>
          <p:cNvPicPr/>
          <p:nvPr/>
        </p:nvPicPr>
        <p:blipFill rotWithShape="1">
          <a:blip r:embed="rId4"/>
          <a:srcRect l="70903" t="12050" r="13791" b="81922"/>
          <a:stretch/>
        </p:blipFill>
        <p:spPr bwMode="auto">
          <a:xfrm>
            <a:off x="5943600" y="79023"/>
            <a:ext cx="2895600" cy="606777"/>
          </a:xfrm>
          <a:prstGeom prst="rect">
            <a:avLst/>
          </a:prstGeom>
          <a:ln>
            <a:noFill/>
          </a:ln>
          <a:extLst>
            <a:ext uri="{53640926-AAD7-44D8-BBD7-CCE9431645EC}">
              <a14:shadowObscured xmlns:a14="http://schemas.microsoft.com/office/drawing/2010/main"/>
            </a:ext>
          </a:extLst>
        </p:spPr>
      </p:pic>
    </p:spTree>
  </p:cSld>
  <p:clrMapOvr>
    <a:masterClrMapping/>
  </p:clrMapOvr>
  <p:transition>
    <p:blinds/>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Nadpis 1"/>
          <p:cNvSpPr>
            <a:spLocks noGrp="1"/>
          </p:cNvSpPr>
          <p:nvPr>
            <p:ph type="title" idx="4294967295"/>
          </p:nvPr>
        </p:nvSpPr>
        <p:spPr>
          <a:xfrm>
            <a:off x="228600" y="625475"/>
            <a:ext cx="8234363" cy="1127125"/>
          </a:xfrm>
        </p:spPr>
        <p:txBody>
          <a:bodyPr/>
          <a:lstStyle/>
          <a:p>
            <a:pPr eaLnBrk="1" hangingPunct="1"/>
            <a:r>
              <a:rPr lang="sk-SK" sz="2000" dirty="0"/>
              <a:t>16) Zásady bezpečnosti práce v  sklade zvitkov</a:t>
            </a:r>
            <a:br>
              <a:rPr lang="sk-SK" sz="2400" dirty="0"/>
            </a:br>
            <a:r>
              <a:rPr lang="sk-SK" sz="1400" b="1" dirty="0"/>
              <a:t>Sklad zvitkov </a:t>
            </a:r>
            <a:r>
              <a:rPr lang="sk-SK" sz="1400" dirty="0"/>
              <a:t>– sklad zvitkov je oplotený, zabezpečený elektronickým zámkom na vstupných bránkach. Vstup do skladu je možný iba vybranému a preškolenému okruhu zamestnancov, ktorý majú prístup na základe vydaného čipu od elektronického systému bránky.</a:t>
            </a:r>
            <a:br>
              <a:rPr lang="sk-SK" sz="1400" dirty="0"/>
            </a:br>
            <a:r>
              <a:rPr lang="sk-SK" sz="1400" dirty="0"/>
              <a:t>Pri každom vstupe je oprávnená osoba povinná informovať pracovníka skladu o jej pohybe v sklade.</a:t>
            </a:r>
          </a:p>
        </p:txBody>
      </p:sp>
      <p:sp>
        <p:nvSpPr>
          <p:cNvPr id="369666" name="Zástupný symbol obsahu 2"/>
          <p:cNvSpPr>
            <a:spLocks noGrp="1"/>
          </p:cNvSpPr>
          <p:nvPr>
            <p:ph idx="4294967295"/>
          </p:nvPr>
        </p:nvSpPr>
        <p:spPr>
          <a:xfrm>
            <a:off x="457200" y="1905000"/>
            <a:ext cx="8235950" cy="4114800"/>
          </a:xfrm>
        </p:spPr>
        <p:txBody>
          <a:bodyPr/>
          <a:lstStyle/>
          <a:p>
            <a:pPr eaLnBrk="1" hangingPunct="1"/>
            <a:endParaRPr lang="sk-SK" sz="1800"/>
          </a:p>
          <a:p>
            <a:pPr eaLnBrk="1" hangingPunct="1">
              <a:buFontTx/>
              <a:buNone/>
            </a:pPr>
            <a:endParaRPr lang="sk-SK" sz="1800"/>
          </a:p>
        </p:txBody>
      </p:sp>
      <p:sp>
        <p:nvSpPr>
          <p:cNvPr id="369667" name="Zástupný symbol čísla snímky 3"/>
          <p:cNvSpPr txBox="1">
            <a:spLocks noGrp="1"/>
          </p:cNvSpPr>
          <p:nvPr/>
        </p:nvSpPr>
        <p:spPr bwMode="auto">
          <a:xfrm>
            <a:off x="6453188" y="6324600"/>
            <a:ext cx="1905000" cy="269875"/>
          </a:xfrm>
          <a:prstGeom prst="rect">
            <a:avLst/>
          </a:prstGeom>
          <a:noFill/>
          <a:ln w="9525">
            <a:noFill/>
            <a:miter lim="800000"/>
            <a:headEnd/>
            <a:tailEnd/>
          </a:ln>
        </p:spPr>
        <p:txBody>
          <a:bodyPr lIns="0" tIns="0" rIns="0" bIns="0"/>
          <a:lstStyle/>
          <a:p>
            <a:pPr algn="r" eaLnBrk="0" hangingPunct="0"/>
            <a:fld id="{2A06D251-6E3E-4F56-BB6B-CEB678F3C8A9}" type="slidenum">
              <a:rPr lang="sk-SK" sz="1100">
                <a:solidFill>
                  <a:srgbClr val="000000"/>
                </a:solidFill>
                <a:cs typeface="MS PGothic"/>
              </a:rPr>
              <a:pPr algn="r" eaLnBrk="0" hangingPunct="0"/>
              <a:t>47</a:t>
            </a:fld>
            <a:endParaRPr lang="sk-SK" sz="1100">
              <a:solidFill>
                <a:srgbClr val="000000"/>
              </a:solidFill>
              <a:cs typeface="MS PGothic"/>
            </a:endParaRPr>
          </a:p>
        </p:txBody>
      </p:sp>
      <p:sp>
        <p:nvSpPr>
          <p:cNvPr id="369668" name="Rectangle 5"/>
          <p:cNvSpPr>
            <a:spLocks noChangeArrowheads="1"/>
          </p:cNvSpPr>
          <p:nvPr/>
        </p:nvSpPr>
        <p:spPr bwMode="auto">
          <a:xfrm>
            <a:off x="0" y="1698625"/>
            <a:ext cx="9144000" cy="0"/>
          </a:xfrm>
          <a:prstGeom prst="rect">
            <a:avLst/>
          </a:prstGeom>
          <a:noFill/>
          <a:ln w="9525">
            <a:noFill/>
            <a:miter lim="800000"/>
            <a:headEnd/>
            <a:tailEnd/>
          </a:ln>
        </p:spPr>
        <p:txBody>
          <a:bodyPr wrap="none" anchor="ctr">
            <a:spAutoFit/>
          </a:bodyPr>
          <a:lstStyle/>
          <a:p>
            <a:endParaRPr lang="en-US">
              <a:latin typeface="Times New Roman" pitchFamily="18" charset="0"/>
              <a:cs typeface="MS PGothic"/>
            </a:endParaRPr>
          </a:p>
        </p:txBody>
      </p:sp>
      <p:pic>
        <p:nvPicPr>
          <p:cNvPr id="369669" name="Picture 48"/>
          <p:cNvPicPr>
            <a:picLocks noChangeAspect="1" noChangeArrowheads="1"/>
          </p:cNvPicPr>
          <p:nvPr/>
        </p:nvPicPr>
        <p:blipFill>
          <a:blip r:embed="rId2" cstate="print"/>
          <a:srcRect/>
          <a:stretch>
            <a:fillRect/>
          </a:stretch>
        </p:blipFill>
        <p:spPr bwMode="auto">
          <a:xfrm>
            <a:off x="6400800" y="5791200"/>
            <a:ext cx="495300" cy="438150"/>
          </a:xfrm>
          <a:prstGeom prst="rect">
            <a:avLst/>
          </a:prstGeom>
          <a:noFill/>
          <a:ln w="9525">
            <a:noFill/>
            <a:miter lim="800000"/>
            <a:headEnd/>
            <a:tailEnd/>
          </a:ln>
        </p:spPr>
      </p:pic>
      <p:pic>
        <p:nvPicPr>
          <p:cNvPr id="369670" name="Picture 47"/>
          <p:cNvPicPr>
            <a:picLocks noChangeAspect="1" noChangeArrowheads="1"/>
          </p:cNvPicPr>
          <p:nvPr/>
        </p:nvPicPr>
        <p:blipFill>
          <a:blip r:embed="rId2" cstate="print"/>
          <a:srcRect/>
          <a:stretch>
            <a:fillRect/>
          </a:stretch>
        </p:blipFill>
        <p:spPr bwMode="auto">
          <a:xfrm>
            <a:off x="6324600" y="4648200"/>
            <a:ext cx="495300" cy="438150"/>
          </a:xfrm>
          <a:prstGeom prst="rect">
            <a:avLst/>
          </a:prstGeom>
          <a:noFill/>
          <a:ln w="9525">
            <a:noFill/>
            <a:miter lim="800000"/>
            <a:headEnd/>
            <a:tailEnd/>
          </a:ln>
        </p:spPr>
      </p:pic>
      <p:pic>
        <p:nvPicPr>
          <p:cNvPr id="369671" name="Picture 46"/>
          <p:cNvPicPr>
            <a:picLocks noChangeAspect="1" noChangeArrowheads="1"/>
          </p:cNvPicPr>
          <p:nvPr/>
        </p:nvPicPr>
        <p:blipFill>
          <a:blip r:embed="rId3" cstate="print"/>
          <a:srcRect/>
          <a:stretch>
            <a:fillRect/>
          </a:stretch>
        </p:blipFill>
        <p:spPr bwMode="auto">
          <a:xfrm>
            <a:off x="6324600" y="3581400"/>
            <a:ext cx="495300" cy="438150"/>
          </a:xfrm>
          <a:prstGeom prst="rect">
            <a:avLst/>
          </a:prstGeom>
          <a:noFill/>
          <a:ln w="9525">
            <a:noFill/>
            <a:miter lim="800000"/>
            <a:headEnd/>
            <a:tailEnd/>
          </a:ln>
        </p:spPr>
      </p:pic>
      <p:pic>
        <p:nvPicPr>
          <p:cNvPr id="369672" name="Picture 45"/>
          <p:cNvPicPr>
            <a:picLocks noChangeAspect="1" noChangeArrowheads="1"/>
          </p:cNvPicPr>
          <p:nvPr/>
        </p:nvPicPr>
        <p:blipFill>
          <a:blip r:embed="rId4" cstate="print"/>
          <a:srcRect/>
          <a:stretch>
            <a:fillRect/>
          </a:stretch>
        </p:blipFill>
        <p:spPr bwMode="auto">
          <a:xfrm>
            <a:off x="6096000" y="4114800"/>
            <a:ext cx="438150" cy="438150"/>
          </a:xfrm>
          <a:prstGeom prst="rect">
            <a:avLst/>
          </a:prstGeom>
          <a:noFill/>
          <a:ln w="9525">
            <a:noFill/>
            <a:miter lim="800000"/>
            <a:headEnd/>
            <a:tailEnd/>
          </a:ln>
        </p:spPr>
      </p:pic>
      <p:pic>
        <p:nvPicPr>
          <p:cNvPr id="369673" name="Picture 44"/>
          <p:cNvPicPr>
            <a:picLocks noChangeAspect="1" noChangeArrowheads="1"/>
          </p:cNvPicPr>
          <p:nvPr/>
        </p:nvPicPr>
        <p:blipFill>
          <a:blip r:embed="rId5" cstate="print"/>
          <a:srcRect/>
          <a:stretch>
            <a:fillRect/>
          </a:stretch>
        </p:blipFill>
        <p:spPr bwMode="auto">
          <a:xfrm>
            <a:off x="6705600" y="4114800"/>
            <a:ext cx="438150" cy="438150"/>
          </a:xfrm>
          <a:prstGeom prst="rect">
            <a:avLst/>
          </a:prstGeom>
          <a:noFill/>
          <a:ln w="9525">
            <a:noFill/>
            <a:miter lim="800000"/>
            <a:headEnd/>
            <a:tailEnd/>
          </a:ln>
        </p:spPr>
      </p:pic>
      <p:pic>
        <p:nvPicPr>
          <p:cNvPr id="369674" name="Picture 43"/>
          <p:cNvPicPr>
            <a:picLocks noChangeAspect="1" noChangeArrowheads="1"/>
          </p:cNvPicPr>
          <p:nvPr/>
        </p:nvPicPr>
        <p:blipFill>
          <a:blip r:embed="rId2" cstate="print"/>
          <a:srcRect/>
          <a:stretch>
            <a:fillRect/>
          </a:stretch>
        </p:blipFill>
        <p:spPr bwMode="auto">
          <a:xfrm>
            <a:off x="6248400" y="3048000"/>
            <a:ext cx="495300" cy="438150"/>
          </a:xfrm>
          <a:prstGeom prst="rect">
            <a:avLst/>
          </a:prstGeom>
          <a:noFill/>
          <a:ln w="9525">
            <a:noFill/>
            <a:miter lim="800000"/>
            <a:headEnd/>
            <a:tailEnd/>
          </a:ln>
        </p:spPr>
      </p:pic>
      <p:pic>
        <p:nvPicPr>
          <p:cNvPr id="369675" name="Picture 42"/>
          <p:cNvPicPr>
            <a:picLocks noChangeAspect="1" noChangeArrowheads="1"/>
          </p:cNvPicPr>
          <p:nvPr/>
        </p:nvPicPr>
        <p:blipFill>
          <a:blip r:embed="rId6" cstate="print"/>
          <a:srcRect/>
          <a:stretch>
            <a:fillRect/>
          </a:stretch>
        </p:blipFill>
        <p:spPr bwMode="auto">
          <a:xfrm>
            <a:off x="6477000" y="5105400"/>
            <a:ext cx="438150" cy="438150"/>
          </a:xfrm>
          <a:prstGeom prst="rect">
            <a:avLst/>
          </a:prstGeom>
          <a:noFill/>
          <a:ln w="9525">
            <a:noFill/>
            <a:miter lim="800000"/>
            <a:headEnd/>
            <a:tailEnd/>
          </a:ln>
        </p:spPr>
      </p:pic>
      <p:pic>
        <p:nvPicPr>
          <p:cNvPr id="369676" name="Picture 41"/>
          <p:cNvPicPr>
            <a:picLocks noChangeAspect="1" noChangeArrowheads="1"/>
          </p:cNvPicPr>
          <p:nvPr/>
        </p:nvPicPr>
        <p:blipFill>
          <a:blip r:embed="rId2" cstate="print"/>
          <a:srcRect/>
          <a:stretch>
            <a:fillRect/>
          </a:stretch>
        </p:blipFill>
        <p:spPr bwMode="auto">
          <a:xfrm>
            <a:off x="6248400" y="2362200"/>
            <a:ext cx="495300" cy="438150"/>
          </a:xfrm>
          <a:prstGeom prst="rect">
            <a:avLst/>
          </a:prstGeom>
          <a:noFill/>
          <a:ln w="9525">
            <a:noFill/>
            <a:miter lim="800000"/>
            <a:headEnd/>
            <a:tailEnd/>
          </a:ln>
        </p:spPr>
      </p:pic>
      <p:sp>
        <p:nvSpPr>
          <p:cNvPr id="369677" name="Rectangle 49"/>
          <p:cNvSpPr>
            <a:spLocks noChangeArrowheads="1"/>
          </p:cNvSpPr>
          <p:nvPr/>
        </p:nvSpPr>
        <p:spPr bwMode="auto">
          <a:xfrm>
            <a:off x="0" y="1762125"/>
            <a:ext cx="9144000" cy="0"/>
          </a:xfrm>
          <a:prstGeom prst="rect">
            <a:avLst/>
          </a:prstGeom>
          <a:noFill/>
          <a:ln w="9525">
            <a:noFill/>
            <a:miter lim="800000"/>
            <a:headEnd/>
            <a:tailEnd/>
          </a:ln>
        </p:spPr>
        <p:txBody>
          <a:bodyPr wrap="none" tIns="152352" bIns="76176" anchor="ctr">
            <a:spAutoFit/>
          </a:bodyPr>
          <a:lstStyle/>
          <a:p>
            <a:endParaRPr lang="en-US">
              <a:latin typeface="Times New Roman" pitchFamily="18" charset="0"/>
              <a:cs typeface="MS PGothic"/>
            </a:endParaRPr>
          </a:p>
        </p:txBody>
      </p:sp>
      <p:sp>
        <p:nvSpPr>
          <p:cNvPr id="369678" name="Rectangle 53"/>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69679" name="Rectangle 56"/>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69680" name="Rectangle 59"/>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69681" name="Rectangle 62"/>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69682" name="Rectangle 65"/>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69683" name="Rectangle 68"/>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69684" name="Rectangle 71"/>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graphicFrame>
        <p:nvGraphicFramePr>
          <p:cNvPr id="362549" name="Group 53"/>
          <p:cNvGraphicFramePr>
            <a:graphicFrameLocks noGrp="1"/>
          </p:cNvGraphicFramePr>
          <p:nvPr/>
        </p:nvGraphicFramePr>
        <p:xfrm>
          <a:off x="609600" y="1981200"/>
          <a:ext cx="7848600" cy="4379914"/>
        </p:xfrm>
        <a:graphic>
          <a:graphicData uri="http://schemas.openxmlformats.org/drawingml/2006/table">
            <a:tbl>
              <a:tblPr/>
              <a:tblGrid>
                <a:gridCol w="3925888">
                  <a:extLst>
                    <a:ext uri="{9D8B030D-6E8A-4147-A177-3AD203B41FA5}">
                      <a16:colId xmlns:a16="http://schemas.microsoft.com/office/drawing/2014/main" val="20000"/>
                    </a:ext>
                  </a:extLst>
                </a:gridCol>
                <a:gridCol w="3922712">
                  <a:extLst>
                    <a:ext uri="{9D8B030D-6E8A-4147-A177-3AD203B41FA5}">
                      <a16:colId xmlns:a16="http://schemas.microsoft.com/office/drawing/2014/main" val="20001"/>
                    </a:ext>
                  </a:extLst>
                </a:gridCol>
              </a:tblGrid>
              <a:tr h="355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k-SK" sz="1200" b="1" i="0" u="none" strike="noStrike" cap="none" normalizeH="0" baseline="0">
                          <a:ln>
                            <a:noFill/>
                          </a:ln>
                          <a:solidFill>
                            <a:schemeClr val="tx1"/>
                          </a:solidFill>
                          <a:effectLst/>
                          <a:latin typeface="Times New Roman" pitchFamily="18" charset="0"/>
                          <a:ea typeface="MS PGothic"/>
                          <a:cs typeface="MS PGothic"/>
                        </a:rPr>
                        <a:t>Zostatkové riziká a nebezpečenstvá</a:t>
                      </a:r>
                      <a:endParaRPr kumimoji="0" lang="sk-SK" sz="1800" b="0" i="0" u="none" strike="noStrike" cap="none" normalizeH="0" baseline="0">
                        <a:ln>
                          <a:noFill/>
                        </a:ln>
                        <a:solidFill>
                          <a:schemeClr val="tx1"/>
                        </a:solidFill>
                        <a:effectLst/>
                        <a:latin typeface="Times New Roman" pitchFamily="18" charset="0"/>
                        <a:ea typeface="MS PGothic"/>
                        <a:cs typeface="MS PGothic"/>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k-SK" sz="1200" b="1" i="0" u="none" strike="noStrike" cap="none" normalizeH="0" baseline="0">
                          <a:ln>
                            <a:noFill/>
                          </a:ln>
                          <a:solidFill>
                            <a:schemeClr val="tx1"/>
                          </a:solidFill>
                          <a:effectLst/>
                          <a:latin typeface="Times New Roman" pitchFamily="18" charset="0"/>
                          <a:ea typeface="MS PGothic"/>
                          <a:cs typeface="MS PGothic"/>
                        </a:rPr>
                        <a:t>Piktogram</a:t>
                      </a:r>
                      <a:endParaRPr kumimoji="0" lang="sk-SK" sz="1800" b="0" i="0" u="none" strike="noStrike" cap="none" normalizeH="0" baseline="0">
                        <a:ln>
                          <a:noFill/>
                        </a:ln>
                        <a:solidFill>
                          <a:schemeClr val="tx1"/>
                        </a:solidFill>
                        <a:effectLst/>
                        <a:latin typeface="Times New Roman" pitchFamily="18" charset="0"/>
                        <a:ea typeface="MS PGothic"/>
                        <a:cs typeface="MS PGothic"/>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35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k-SK" sz="1200" b="0" i="0" u="none" strike="noStrike" cap="none" normalizeH="0" baseline="0">
                          <a:ln>
                            <a:noFill/>
                          </a:ln>
                          <a:solidFill>
                            <a:schemeClr val="tx1"/>
                          </a:solidFill>
                          <a:effectLst/>
                          <a:latin typeface="Times New Roman" pitchFamily="18" charset="0"/>
                          <a:ea typeface="MS PGothic"/>
                          <a:cs typeface="MS PGothic"/>
                        </a:rPr>
                        <a:t>Pohyb len po vyznačených chodníkoch, vstup medzi rady zvitkov je zakázaný</a:t>
                      </a:r>
                      <a:endParaRPr kumimoji="0" lang="sk-SK" sz="1800" b="0" i="0" u="none" strike="noStrike" cap="none" normalizeH="0" baseline="0">
                        <a:ln>
                          <a:noFill/>
                        </a:ln>
                        <a:solidFill>
                          <a:schemeClr val="tx1"/>
                        </a:solidFill>
                        <a:effectLst/>
                        <a:latin typeface="Times New Roman" pitchFamily="18" charset="0"/>
                        <a:ea typeface="MS PGothic"/>
                        <a:cs typeface="MS PGothic"/>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endParaRPr kumimoji="0" lang="sk-SK" sz="2000" b="0" i="0" u="none" strike="noStrike" cap="none" normalizeH="0" baseline="0">
                        <a:ln>
                          <a:noFill/>
                        </a:ln>
                        <a:solidFill>
                          <a:schemeClr val="tx1"/>
                        </a:solidFill>
                        <a:effectLst/>
                        <a:latin typeface="Arial" charset="0"/>
                        <a:ea typeface="MS PGothic"/>
                        <a:cs typeface="MS PGothic"/>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33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200" b="0" i="0" u="none" strike="noStrike" cap="none" normalizeH="0" baseline="0">
                          <a:ln>
                            <a:noFill/>
                          </a:ln>
                          <a:solidFill>
                            <a:schemeClr val="tx1"/>
                          </a:solidFill>
                          <a:effectLst/>
                          <a:latin typeface="Times New Roman" pitchFamily="18" charset="0"/>
                          <a:ea typeface="MS PGothic"/>
                          <a:cs typeface="MS PGothic"/>
                        </a:rPr>
                        <a:t>Pozor na pohybujúci sa vlak</a:t>
                      </a:r>
                      <a:endParaRPr kumimoji="0" lang="pl-PL" sz="1800" b="0" i="0" u="none" strike="noStrike" cap="none" normalizeH="0" baseline="0">
                        <a:ln>
                          <a:noFill/>
                        </a:ln>
                        <a:solidFill>
                          <a:schemeClr val="tx1"/>
                        </a:solidFill>
                        <a:effectLst/>
                        <a:latin typeface="Times New Roman" pitchFamily="18" charset="0"/>
                        <a:ea typeface="MS PGothic"/>
                        <a:cs typeface="MS PGothic"/>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endParaRPr kumimoji="0" lang="sk-SK" sz="2000" b="0" i="0" u="none" strike="noStrike" cap="none" normalizeH="0" baseline="0">
                        <a:ln>
                          <a:noFill/>
                        </a:ln>
                        <a:solidFill>
                          <a:schemeClr val="tx1"/>
                        </a:solidFill>
                        <a:effectLst/>
                        <a:latin typeface="Arial" charset="0"/>
                        <a:ea typeface="MS PGothic"/>
                        <a:cs typeface="MS PGothic"/>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159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k-SK" sz="1200" b="0" i="0" u="none" strike="noStrike" cap="none" normalizeH="0" baseline="0">
                          <a:ln>
                            <a:noFill/>
                          </a:ln>
                          <a:solidFill>
                            <a:schemeClr val="tx1"/>
                          </a:solidFill>
                          <a:effectLst/>
                          <a:latin typeface="Times New Roman" pitchFamily="18" charset="0"/>
                          <a:ea typeface="MS PGothic"/>
                          <a:cs typeface="MS PGothic"/>
                        </a:rPr>
                        <a:t>Nezdržovať sa pod zavesenými bremenami.</a:t>
                      </a:r>
                      <a:endParaRPr kumimoji="0" lang="sk-SK" sz="1800" b="0" i="0" u="none" strike="noStrike" cap="none" normalizeH="0" baseline="0">
                        <a:ln>
                          <a:noFill/>
                        </a:ln>
                        <a:solidFill>
                          <a:schemeClr val="tx1"/>
                        </a:solidFill>
                        <a:effectLst/>
                        <a:latin typeface="Times New Roman" pitchFamily="18" charset="0"/>
                        <a:ea typeface="MS PGothic"/>
                        <a:cs typeface="MS PGothic"/>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endParaRPr kumimoji="0" lang="sk-SK" sz="2000" b="0" i="0" u="none" strike="noStrike" cap="none" normalizeH="0" baseline="0">
                        <a:ln>
                          <a:noFill/>
                        </a:ln>
                        <a:solidFill>
                          <a:schemeClr val="tx1"/>
                        </a:solidFill>
                        <a:effectLst/>
                        <a:latin typeface="Arial" charset="0"/>
                        <a:ea typeface="MS PGothic"/>
                        <a:cs typeface="MS PGothic"/>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937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200" b="0" i="0" u="none" strike="noStrike" cap="none" normalizeH="0" baseline="0">
                          <a:ln>
                            <a:noFill/>
                          </a:ln>
                          <a:solidFill>
                            <a:schemeClr val="tx1"/>
                          </a:solidFill>
                          <a:effectLst/>
                          <a:latin typeface="Times New Roman" pitchFamily="18" charset="0"/>
                          <a:ea typeface="MS PGothic"/>
                          <a:cs typeface="MS PGothic"/>
                        </a:rPr>
                        <a:t>Nevstupovať do priestoru skladu bez súhlasu oprávnenej osoby/skladník/</a:t>
                      </a:r>
                      <a:endParaRPr kumimoji="0" lang="pl-PL" sz="1800" b="0" i="0" u="none" strike="noStrike" cap="none" normalizeH="0" baseline="0">
                        <a:ln>
                          <a:noFill/>
                        </a:ln>
                        <a:solidFill>
                          <a:schemeClr val="tx1"/>
                        </a:solidFill>
                        <a:effectLst/>
                        <a:latin typeface="Times New Roman" pitchFamily="18" charset="0"/>
                        <a:ea typeface="MS PGothic"/>
                        <a:cs typeface="MS PGothic"/>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endParaRPr kumimoji="0" lang="sk-SK" sz="2000" b="0" i="0" u="none" strike="noStrike" cap="none" normalizeH="0" baseline="0">
                        <a:ln>
                          <a:noFill/>
                        </a:ln>
                        <a:solidFill>
                          <a:schemeClr val="tx1"/>
                        </a:solidFill>
                        <a:effectLst/>
                        <a:latin typeface="Arial" charset="0"/>
                        <a:ea typeface="MS PGothic"/>
                        <a:cs typeface="MS PGothic"/>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905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k-SK" sz="1200" b="0" i="0" u="none" strike="noStrike" cap="none" normalizeH="0" baseline="0">
                          <a:ln>
                            <a:noFill/>
                          </a:ln>
                          <a:solidFill>
                            <a:schemeClr val="tx1"/>
                          </a:solidFill>
                          <a:effectLst/>
                          <a:latin typeface="Times New Roman" pitchFamily="18" charset="0"/>
                          <a:ea typeface="MS PGothic"/>
                          <a:cs typeface="MS PGothic"/>
                        </a:rPr>
                        <a:t>Vykonávaj len dohodnuté činnosti.</a:t>
                      </a:r>
                      <a:endParaRPr kumimoji="0" lang="sk-SK" sz="1800" b="0" i="0" u="none" strike="noStrike" cap="none" normalizeH="0" baseline="0">
                        <a:ln>
                          <a:noFill/>
                        </a:ln>
                        <a:solidFill>
                          <a:schemeClr val="tx1"/>
                        </a:solidFill>
                        <a:effectLst/>
                        <a:latin typeface="Times New Roman" pitchFamily="18" charset="0"/>
                        <a:ea typeface="MS PGothic"/>
                        <a:cs typeface="MS PGothic"/>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endParaRPr kumimoji="0" lang="sk-SK" sz="2000" b="0" i="0" u="none" strike="noStrike" cap="none" normalizeH="0" baseline="0">
                        <a:ln>
                          <a:noFill/>
                        </a:ln>
                        <a:solidFill>
                          <a:schemeClr val="tx1"/>
                        </a:solidFill>
                        <a:effectLst/>
                        <a:latin typeface="Arial" charset="0"/>
                        <a:ea typeface="MS PGothic"/>
                        <a:cs typeface="MS PGothic"/>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159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1200" b="0" i="0" u="none" strike="noStrike" cap="none" normalizeH="0" baseline="0">
                          <a:ln>
                            <a:noFill/>
                          </a:ln>
                          <a:solidFill>
                            <a:schemeClr val="tx1"/>
                          </a:solidFill>
                          <a:effectLst/>
                          <a:latin typeface="Times New Roman" pitchFamily="18" charset="0"/>
                          <a:ea typeface="MS PGothic"/>
                          <a:cs typeface="MS PGothic"/>
                        </a:rPr>
                        <a:t>Zákaz fajčenia v priestoroch skladu</a:t>
                      </a:r>
                      <a:endParaRPr kumimoji="0" lang="pl-PL" sz="1800" b="0" i="0" u="none" strike="noStrike" cap="none" normalizeH="0" baseline="0">
                        <a:ln>
                          <a:noFill/>
                        </a:ln>
                        <a:solidFill>
                          <a:schemeClr val="tx1"/>
                        </a:solidFill>
                        <a:effectLst/>
                        <a:latin typeface="Times New Roman" pitchFamily="18" charset="0"/>
                        <a:ea typeface="MS PGothic"/>
                        <a:cs typeface="MS PGothic"/>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endParaRPr kumimoji="0" lang="sk-SK" sz="2000" b="0" i="0" u="none" strike="noStrike" cap="none" normalizeH="0" baseline="0">
                        <a:ln>
                          <a:noFill/>
                        </a:ln>
                        <a:solidFill>
                          <a:schemeClr val="tx1"/>
                        </a:solidFill>
                        <a:effectLst/>
                        <a:latin typeface="Arial" charset="0"/>
                        <a:ea typeface="MS PGothic"/>
                        <a:cs typeface="MS PGothic"/>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7397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k-SK" sz="1200" b="0" i="0" u="none" strike="noStrike" cap="none" normalizeH="0" baseline="0">
                          <a:ln>
                            <a:noFill/>
                          </a:ln>
                          <a:solidFill>
                            <a:schemeClr val="tx1"/>
                          </a:solidFill>
                          <a:effectLst/>
                          <a:latin typeface="Times New Roman" pitchFamily="18" charset="0"/>
                          <a:ea typeface="MS PGothic"/>
                          <a:cs typeface="MS PGothic"/>
                        </a:rPr>
                        <a:t>Nebezpečenstvo zrútenia sa stohu zvitkov</a:t>
                      </a:r>
                      <a:endParaRPr kumimoji="0" lang="sk-SK" sz="1800" b="0" i="0" u="none" strike="noStrike" cap="none" normalizeH="0" baseline="0">
                        <a:ln>
                          <a:noFill/>
                        </a:ln>
                        <a:solidFill>
                          <a:schemeClr val="tx1"/>
                        </a:solidFill>
                        <a:effectLst/>
                        <a:latin typeface="Times New Roman" pitchFamily="18" charset="0"/>
                        <a:ea typeface="MS PGothic"/>
                        <a:cs typeface="MS PGothic"/>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endParaRPr kumimoji="0" lang="sk-SK" sz="2000" b="0" i="0" u="none" strike="noStrike" cap="none" normalizeH="0" baseline="0">
                        <a:ln>
                          <a:noFill/>
                        </a:ln>
                        <a:solidFill>
                          <a:schemeClr val="tx1"/>
                        </a:solidFill>
                        <a:effectLst/>
                        <a:latin typeface="Arial" charset="0"/>
                        <a:ea typeface="MS PGothic"/>
                        <a:cs typeface="MS PGothic"/>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369714" name="Rectangle 156"/>
          <p:cNvSpPr>
            <a:spLocks noChangeArrowheads="1"/>
          </p:cNvSpPr>
          <p:nvPr/>
        </p:nvSpPr>
        <p:spPr bwMode="auto">
          <a:xfrm>
            <a:off x="0" y="5095875"/>
            <a:ext cx="9144000" cy="0"/>
          </a:xfrm>
          <a:prstGeom prst="rect">
            <a:avLst/>
          </a:prstGeom>
          <a:noFill/>
          <a:ln w="9525">
            <a:noFill/>
            <a:miter lim="800000"/>
            <a:headEnd/>
            <a:tailEnd/>
          </a:ln>
        </p:spPr>
        <p:txBody>
          <a:bodyPr wrap="none" anchor="ctr">
            <a:spAutoFit/>
          </a:bodyPr>
          <a:lstStyle/>
          <a:p>
            <a:endParaRPr lang="en-US">
              <a:latin typeface="Times New Roman" pitchFamily="18" charset="0"/>
              <a:cs typeface="MS PGothic"/>
            </a:endParaRPr>
          </a:p>
        </p:txBody>
      </p:sp>
      <p:pic>
        <p:nvPicPr>
          <p:cNvPr id="24" name="Obrázok 23">
            <a:extLst>
              <a:ext uri="{FF2B5EF4-FFF2-40B4-BE49-F238E27FC236}">
                <a16:creationId xmlns:a16="http://schemas.microsoft.com/office/drawing/2014/main" id="{8363F036-C631-4591-818D-2B90406BAFDE}"/>
              </a:ext>
            </a:extLst>
          </p:cNvPr>
          <p:cNvPicPr/>
          <p:nvPr/>
        </p:nvPicPr>
        <p:blipFill rotWithShape="1">
          <a:blip r:embed="rId7"/>
          <a:srcRect l="70903" t="12050" r="13791" b="81922"/>
          <a:stretch/>
        </p:blipFill>
        <p:spPr bwMode="auto">
          <a:xfrm>
            <a:off x="5943600" y="79023"/>
            <a:ext cx="2895600" cy="606777"/>
          </a:xfrm>
          <a:prstGeom prst="rect">
            <a:avLst/>
          </a:prstGeom>
          <a:ln>
            <a:noFill/>
          </a:ln>
          <a:extLst>
            <a:ext uri="{53640926-AAD7-44D8-BBD7-CCE9431645EC}">
              <a14:shadowObscured xmlns:a14="http://schemas.microsoft.com/office/drawing/2010/main"/>
            </a:ext>
          </a:extLst>
        </p:spPr>
      </p:pic>
    </p:spTree>
  </p:cSld>
  <p:clrMapOvr>
    <a:masterClrMapping/>
  </p:clrMapOvr>
  <p:transition>
    <p:blinds/>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Nadpis 1"/>
          <p:cNvSpPr>
            <a:spLocks noGrp="1"/>
          </p:cNvSpPr>
          <p:nvPr>
            <p:ph type="title" idx="4294967295"/>
          </p:nvPr>
        </p:nvSpPr>
        <p:spPr>
          <a:xfrm>
            <a:off x="457200" y="701675"/>
            <a:ext cx="8234363" cy="669925"/>
          </a:xfrm>
        </p:spPr>
        <p:txBody>
          <a:bodyPr/>
          <a:lstStyle/>
          <a:p>
            <a:pPr eaLnBrk="1" hangingPunct="1"/>
            <a:r>
              <a:rPr lang="sk-SK" sz="2000" dirty="0"/>
              <a:t>17)  Manipulácia s bremenami, používanie žeriavov,  </a:t>
            </a:r>
            <a:br>
              <a:rPr lang="sk-SK" sz="2000" dirty="0"/>
            </a:br>
            <a:r>
              <a:rPr lang="sk-SK" sz="2000" dirty="0"/>
              <a:t>      vysokozdvižných vozíkov</a:t>
            </a:r>
          </a:p>
        </p:txBody>
      </p:sp>
      <p:sp>
        <p:nvSpPr>
          <p:cNvPr id="370690" name="Zástupný symbol obsahu 2"/>
          <p:cNvSpPr>
            <a:spLocks noGrp="1"/>
          </p:cNvSpPr>
          <p:nvPr>
            <p:ph idx="4294967295"/>
          </p:nvPr>
        </p:nvSpPr>
        <p:spPr>
          <a:xfrm>
            <a:off x="0" y="1828800"/>
            <a:ext cx="8235950" cy="4114800"/>
          </a:xfrm>
        </p:spPr>
        <p:txBody>
          <a:bodyPr/>
          <a:lstStyle/>
          <a:p>
            <a:pPr>
              <a:buFontTx/>
              <a:buNone/>
            </a:pPr>
            <a:r>
              <a:rPr lang="sk-SK" sz="1800" dirty="0">
                <a:solidFill>
                  <a:srgbClr val="111111"/>
                </a:solidFill>
                <a:sym typeface="Wingdings" pitchFamily="2" charset="2"/>
              </a:rPr>
              <a:t>   - </a:t>
            </a:r>
            <a:r>
              <a:rPr lang="sk-SK" sz="1600" b="1" dirty="0">
                <a:solidFill>
                  <a:srgbClr val="111111"/>
                </a:solidFill>
                <a:sym typeface="Wingdings" pitchFamily="2" charset="2"/>
              </a:rPr>
              <a:t>Používanie pracovných prostriedkov /žeriav, vysokozdvižný vozík, viazacie   prostriedky/ spoločnosti AMG je povolené na iba na základe súhlasu zodpovedného pracovníka AMG</a:t>
            </a:r>
          </a:p>
          <a:p>
            <a:pPr>
              <a:buFontTx/>
              <a:buNone/>
            </a:pPr>
            <a:endParaRPr lang="sk-SK" sz="1600" b="1" dirty="0">
              <a:solidFill>
                <a:srgbClr val="111111"/>
              </a:solidFill>
              <a:sym typeface="Wingdings" pitchFamily="2" charset="2"/>
            </a:endParaRPr>
          </a:p>
          <a:p>
            <a:pPr>
              <a:buFontTx/>
              <a:buNone/>
            </a:pPr>
            <a:r>
              <a:rPr lang="sk-SK" sz="1600" b="1" dirty="0">
                <a:solidFill>
                  <a:srgbClr val="111111"/>
                </a:solidFill>
                <a:sym typeface="Wingdings" pitchFamily="2" charset="2"/>
              </a:rPr>
              <a:t>   - Manipulovať s vyhradenými technickými zariadeniami je oprávnená</a:t>
            </a:r>
          </a:p>
          <a:p>
            <a:pPr>
              <a:buFontTx/>
              <a:buNone/>
            </a:pPr>
            <a:r>
              <a:rPr lang="sk-SK" sz="1600" b="1" dirty="0">
                <a:solidFill>
                  <a:srgbClr val="111111"/>
                </a:solidFill>
                <a:sym typeface="Wingdings" pitchFamily="2" charset="2"/>
              </a:rPr>
              <a:t>     iba osoba s platným preukazom</a:t>
            </a:r>
          </a:p>
          <a:p>
            <a:pPr>
              <a:buFontTx/>
              <a:buNone/>
            </a:pPr>
            <a:endParaRPr lang="sk-SK" sz="1600" b="1" dirty="0">
              <a:solidFill>
                <a:srgbClr val="111111"/>
              </a:solidFill>
              <a:sym typeface="Wingdings" pitchFamily="2" charset="2"/>
            </a:endParaRPr>
          </a:p>
          <a:p>
            <a:pPr>
              <a:buFontTx/>
              <a:buNone/>
            </a:pPr>
            <a:r>
              <a:rPr lang="sk-SK" sz="1600" b="1" dirty="0">
                <a:solidFill>
                  <a:srgbClr val="111111"/>
                </a:solidFill>
                <a:sym typeface="Wingdings" pitchFamily="2" charset="2"/>
              </a:rPr>
              <a:t>   - Zákaz používať technické zariadenia spoločnosti AMG bez súhlasu zodpovednej osoby</a:t>
            </a:r>
          </a:p>
          <a:p>
            <a:pPr>
              <a:buFontTx/>
              <a:buNone/>
            </a:pPr>
            <a:endParaRPr lang="sk-SK" sz="1600" b="1" dirty="0">
              <a:solidFill>
                <a:srgbClr val="111111"/>
              </a:solidFill>
              <a:sym typeface="Wingdings" pitchFamily="2" charset="2"/>
            </a:endParaRPr>
          </a:p>
          <a:p>
            <a:pPr>
              <a:buFontTx/>
              <a:buNone/>
            </a:pPr>
            <a:r>
              <a:rPr lang="sk-SK" sz="1600" b="1" dirty="0">
                <a:solidFill>
                  <a:srgbClr val="111111"/>
                </a:solidFill>
                <a:sym typeface="Wingdings" pitchFamily="2" charset="2"/>
              </a:rPr>
              <a:t>   - Zákaz používať poškodené manipulačné/viazacie prostriedky</a:t>
            </a:r>
          </a:p>
          <a:p>
            <a:pPr>
              <a:buFontTx/>
              <a:buNone/>
            </a:pPr>
            <a:endParaRPr lang="sk-SK" sz="1600" b="1" dirty="0">
              <a:solidFill>
                <a:srgbClr val="111111"/>
              </a:solidFill>
              <a:sym typeface="Wingdings" pitchFamily="2" charset="2"/>
            </a:endParaRPr>
          </a:p>
          <a:p>
            <a:pPr>
              <a:buFontTx/>
              <a:buNone/>
            </a:pPr>
            <a:r>
              <a:rPr lang="sk-SK" sz="1600" b="1" dirty="0">
                <a:solidFill>
                  <a:srgbClr val="111111"/>
                </a:solidFill>
                <a:sym typeface="Wingdings" pitchFamily="2" charset="2"/>
              </a:rPr>
              <a:t>   - Zákaz prekračovania povolenej max. nosnosti žeriavov/vozíkov</a:t>
            </a:r>
          </a:p>
        </p:txBody>
      </p:sp>
      <p:sp>
        <p:nvSpPr>
          <p:cNvPr id="370691" name="Zástupný symbol čísla snímky 3"/>
          <p:cNvSpPr txBox="1">
            <a:spLocks noGrp="1"/>
          </p:cNvSpPr>
          <p:nvPr/>
        </p:nvSpPr>
        <p:spPr bwMode="auto">
          <a:xfrm>
            <a:off x="6453188" y="6324600"/>
            <a:ext cx="1905000" cy="269875"/>
          </a:xfrm>
          <a:prstGeom prst="rect">
            <a:avLst/>
          </a:prstGeom>
          <a:noFill/>
          <a:ln w="9525">
            <a:noFill/>
            <a:miter lim="800000"/>
            <a:headEnd/>
            <a:tailEnd/>
          </a:ln>
        </p:spPr>
        <p:txBody>
          <a:bodyPr lIns="0" tIns="0" rIns="0" bIns="0"/>
          <a:lstStyle/>
          <a:p>
            <a:pPr algn="r" eaLnBrk="0" hangingPunct="0"/>
            <a:fld id="{F40AF69C-4D26-4A12-8C30-69020C7A8750}" type="slidenum">
              <a:rPr lang="sk-SK" sz="1100">
                <a:solidFill>
                  <a:srgbClr val="000000"/>
                </a:solidFill>
                <a:cs typeface="MS PGothic"/>
              </a:rPr>
              <a:pPr algn="r" eaLnBrk="0" hangingPunct="0"/>
              <a:t>48</a:t>
            </a:fld>
            <a:endParaRPr lang="sk-SK" sz="1100">
              <a:solidFill>
                <a:srgbClr val="000000"/>
              </a:solidFill>
              <a:cs typeface="MS PGothic"/>
            </a:endParaRPr>
          </a:p>
        </p:txBody>
      </p:sp>
      <p:sp>
        <p:nvSpPr>
          <p:cNvPr id="370692" name="Rectangle 5"/>
          <p:cNvSpPr>
            <a:spLocks noChangeArrowheads="1"/>
          </p:cNvSpPr>
          <p:nvPr/>
        </p:nvSpPr>
        <p:spPr bwMode="auto">
          <a:xfrm>
            <a:off x="0" y="1698625"/>
            <a:ext cx="9144000" cy="0"/>
          </a:xfrm>
          <a:prstGeom prst="rect">
            <a:avLst/>
          </a:prstGeom>
          <a:noFill/>
          <a:ln w="9525">
            <a:noFill/>
            <a:miter lim="800000"/>
            <a:headEnd/>
            <a:tailEnd/>
          </a:ln>
        </p:spPr>
        <p:txBody>
          <a:bodyPr wrap="none" anchor="ctr">
            <a:spAutoFit/>
          </a:bodyPr>
          <a:lstStyle/>
          <a:p>
            <a:endParaRPr lang="en-US">
              <a:latin typeface="Times New Roman" pitchFamily="18" charset="0"/>
              <a:cs typeface="MS PGothic"/>
            </a:endParaRPr>
          </a:p>
        </p:txBody>
      </p:sp>
      <p:sp>
        <p:nvSpPr>
          <p:cNvPr id="370693" name="Rectangle 14"/>
          <p:cNvSpPr>
            <a:spLocks noChangeArrowheads="1"/>
          </p:cNvSpPr>
          <p:nvPr/>
        </p:nvSpPr>
        <p:spPr bwMode="auto">
          <a:xfrm>
            <a:off x="0" y="1762125"/>
            <a:ext cx="9144000" cy="0"/>
          </a:xfrm>
          <a:prstGeom prst="rect">
            <a:avLst/>
          </a:prstGeom>
          <a:noFill/>
          <a:ln w="9525">
            <a:noFill/>
            <a:miter lim="800000"/>
            <a:headEnd/>
            <a:tailEnd/>
          </a:ln>
        </p:spPr>
        <p:txBody>
          <a:bodyPr wrap="none" tIns="152352" bIns="76176" anchor="ctr">
            <a:spAutoFit/>
          </a:bodyPr>
          <a:lstStyle/>
          <a:p>
            <a:endParaRPr lang="en-US">
              <a:latin typeface="Times New Roman" pitchFamily="18" charset="0"/>
              <a:cs typeface="MS PGothic"/>
            </a:endParaRPr>
          </a:p>
        </p:txBody>
      </p:sp>
      <p:sp>
        <p:nvSpPr>
          <p:cNvPr id="370694" name="Rectangle 15"/>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0695" name="Rectangle 16"/>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0696" name="Rectangle 17"/>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0697" name="Rectangle 18"/>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0698" name="Rectangle 19"/>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0699" name="Rectangle 20"/>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0700" name="Rectangle 51"/>
          <p:cNvSpPr>
            <a:spLocks noChangeArrowheads="1"/>
          </p:cNvSpPr>
          <p:nvPr/>
        </p:nvSpPr>
        <p:spPr bwMode="auto">
          <a:xfrm>
            <a:off x="0" y="5095875"/>
            <a:ext cx="9144000" cy="0"/>
          </a:xfrm>
          <a:prstGeom prst="rect">
            <a:avLst/>
          </a:prstGeom>
          <a:noFill/>
          <a:ln w="9525">
            <a:noFill/>
            <a:miter lim="800000"/>
            <a:headEnd/>
            <a:tailEnd/>
          </a:ln>
        </p:spPr>
        <p:txBody>
          <a:bodyPr wrap="none" anchor="ctr">
            <a:spAutoFit/>
          </a:bodyPr>
          <a:lstStyle/>
          <a:p>
            <a:endParaRPr lang="en-US">
              <a:latin typeface="Times New Roman" pitchFamily="18" charset="0"/>
              <a:cs typeface="MS PGothic"/>
            </a:endParaRPr>
          </a:p>
        </p:txBody>
      </p:sp>
      <p:pic>
        <p:nvPicPr>
          <p:cNvPr id="250894" name="Picture 14" descr="pic214"/>
          <p:cNvPicPr>
            <a:picLocks noChangeAspect="1" noChangeArrowheads="1"/>
          </p:cNvPicPr>
          <p:nvPr/>
        </p:nvPicPr>
        <p:blipFill>
          <a:blip r:embed="rId2" cstate="print"/>
          <a:srcRect/>
          <a:stretch>
            <a:fillRect/>
          </a:stretch>
        </p:blipFill>
        <p:spPr bwMode="auto">
          <a:xfrm>
            <a:off x="7162800" y="2209800"/>
            <a:ext cx="1371600" cy="1371600"/>
          </a:xfrm>
          <a:prstGeom prst="rect">
            <a:avLst/>
          </a:prstGeom>
          <a:noFill/>
          <a:ln w="9525">
            <a:noFill/>
            <a:miter lim="800000"/>
            <a:headEnd/>
            <a:tailEnd/>
          </a:ln>
        </p:spPr>
      </p:pic>
      <p:pic>
        <p:nvPicPr>
          <p:cNvPr id="370702" name="Picture 15"/>
          <p:cNvPicPr>
            <a:picLocks noChangeAspect="1" noChangeArrowheads="1"/>
          </p:cNvPicPr>
          <p:nvPr/>
        </p:nvPicPr>
        <p:blipFill>
          <a:blip r:embed="rId3" cstate="print"/>
          <a:srcRect/>
          <a:stretch>
            <a:fillRect/>
          </a:stretch>
        </p:blipFill>
        <p:spPr bwMode="auto">
          <a:xfrm>
            <a:off x="7162800" y="4267200"/>
            <a:ext cx="1706563" cy="2276475"/>
          </a:xfrm>
          <a:prstGeom prst="rect">
            <a:avLst/>
          </a:prstGeom>
          <a:noFill/>
          <a:ln w="9525">
            <a:noFill/>
            <a:miter lim="800000"/>
            <a:headEnd/>
            <a:tailEnd/>
          </a:ln>
        </p:spPr>
      </p:pic>
      <p:pic>
        <p:nvPicPr>
          <p:cNvPr id="16" name="Obrázok 15">
            <a:extLst>
              <a:ext uri="{FF2B5EF4-FFF2-40B4-BE49-F238E27FC236}">
                <a16:creationId xmlns:a16="http://schemas.microsoft.com/office/drawing/2014/main" id="{ECB3B55C-3A3F-4706-98E1-96BB777312F8}"/>
              </a:ext>
            </a:extLst>
          </p:cNvPr>
          <p:cNvPicPr/>
          <p:nvPr/>
        </p:nvPicPr>
        <p:blipFill rotWithShape="1">
          <a:blip r:embed="rId4"/>
          <a:srcRect l="70903" t="12050" r="13791" b="81922"/>
          <a:stretch/>
        </p:blipFill>
        <p:spPr bwMode="auto">
          <a:xfrm>
            <a:off x="5943600" y="79023"/>
            <a:ext cx="2895600" cy="606777"/>
          </a:xfrm>
          <a:prstGeom prst="rect">
            <a:avLst/>
          </a:prstGeom>
          <a:ln>
            <a:noFill/>
          </a:ln>
          <a:extLst>
            <a:ext uri="{53640926-AAD7-44D8-BBD7-CCE9431645EC}">
              <a14:shadowObscured xmlns:a14="http://schemas.microsoft.com/office/drawing/2010/main"/>
            </a:ext>
          </a:extLst>
        </p:spPr>
      </p:pic>
    </p:spTree>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0894"/>
                                        </p:tgtEl>
                                        <p:attrNameLst>
                                          <p:attrName>style.visibility</p:attrName>
                                        </p:attrNameLst>
                                      </p:cBhvr>
                                      <p:to>
                                        <p:strVal val="visible"/>
                                      </p:to>
                                    </p:set>
                                    <p:anim calcmode="lin" valueType="num">
                                      <p:cBhvr additive="base">
                                        <p:cTn id="7" dur="500" fill="hold"/>
                                        <p:tgtEl>
                                          <p:spTgt spid="250894"/>
                                        </p:tgtEl>
                                        <p:attrNameLst>
                                          <p:attrName>ppt_x</p:attrName>
                                        </p:attrNameLst>
                                      </p:cBhvr>
                                      <p:tavLst>
                                        <p:tav tm="0">
                                          <p:val>
                                            <p:strVal val="0-#ppt_w/2"/>
                                          </p:val>
                                        </p:tav>
                                        <p:tav tm="100000">
                                          <p:val>
                                            <p:strVal val="#ppt_x"/>
                                          </p:val>
                                        </p:tav>
                                      </p:tavLst>
                                    </p:anim>
                                    <p:anim calcmode="lin" valueType="num">
                                      <p:cBhvr additive="base">
                                        <p:cTn id="8" dur="500" fill="hold"/>
                                        <p:tgtEl>
                                          <p:spTgt spid="25089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Zástupný symbol obsahu 2"/>
          <p:cNvSpPr>
            <a:spLocks noGrp="1"/>
          </p:cNvSpPr>
          <p:nvPr>
            <p:ph idx="4294967295"/>
          </p:nvPr>
        </p:nvSpPr>
        <p:spPr>
          <a:xfrm>
            <a:off x="0" y="1447800"/>
            <a:ext cx="8235950" cy="4114800"/>
          </a:xfrm>
        </p:spPr>
        <p:txBody>
          <a:bodyPr/>
          <a:lstStyle/>
          <a:p>
            <a:pPr lvl="0">
              <a:buNone/>
            </a:pPr>
            <a:r>
              <a:rPr lang="sk-SK" sz="1800" dirty="0">
                <a:solidFill>
                  <a:srgbClr val="111111"/>
                </a:solidFill>
                <a:sym typeface="Wingdings" pitchFamily="2" charset="2"/>
              </a:rPr>
              <a:t> </a:t>
            </a:r>
            <a:endParaRPr lang="sk-SK" sz="1400" dirty="0"/>
          </a:p>
          <a:p>
            <a:pPr lvl="0">
              <a:buNone/>
            </a:pPr>
            <a:endParaRPr lang="cs-CZ" sz="1400" b="1" dirty="0"/>
          </a:p>
          <a:p>
            <a:pPr lvl="0">
              <a:buNone/>
            </a:pPr>
            <a:endParaRPr lang="sk-SK" sz="1400" b="1" dirty="0"/>
          </a:p>
          <a:p>
            <a:pPr>
              <a:buFontTx/>
              <a:buNone/>
            </a:pPr>
            <a:endParaRPr lang="sk-SK" sz="1000" b="1" dirty="0">
              <a:solidFill>
                <a:srgbClr val="111111"/>
              </a:solidFill>
              <a:sym typeface="Wingdings" pitchFamily="2" charset="2"/>
            </a:endParaRPr>
          </a:p>
        </p:txBody>
      </p:sp>
      <p:sp>
        <p:nvSpPr>
          <p:cNvPr id="370691" name="Zástupný symbol čísla snímky 3"/>
          <p:cNvSpPr txBox="1">
            <a:spLocks noGrp="1"/>
          </p:cNvSpPr>
          <p:nvPr/>
        </p:nvSpPr>
        <p:spPr bwMode="auto">
          <a:xfrm>
            <a:off x="6453188" y="6324600"/>
            <a:ext cx="1905000" cy="269875"/>
          </a:xfrm>
          <a:prstGeom prst="rect">
            <a:avLst/>
          </a:prstGeom>
          <a:noFill/>
          <a:ln w="9525">
            <a:noFill/>
            <a:miter lim="800000"/>
            <a:headEnd/>
            <a:tailEnd/>
          </a:ln>
        </p:spPr>
        <p:txBody>
          <a:bodyPr lIns="0" tIns="0" rIns="0" bIns="0"/>
          <a:lstStyle/>
          <a:p>
            <a:pPr algn="r" eaLnBrk="0" hangingPunct="0"/>
            <a:fld id="{F40AF69C-4D26-4A12-8C30-69020C7A8750}" type="slidenum">
              <a:rPr lang="sk-SK" sz="1100">
                <a:solidFill>
                  <a:srgbClr val="000000"/>
                </a:solidFill>
                <a:cs typeface="MS PGothic"/>
              </a:rPr>
              <a:pPr algn="r" eaLnBrk="0" hangingPunct="0"/>
              <a:t>49</a:t>
            </a:fld>
            <a:endParaRPr lang="sk-SK" sz="1100">
              <a:solidFill>
                <a:srgbClr val="000000"/>
              </a:solidFill>
              <a:cs typeface="MS PGothic"/>
            </a:endParaRPr>
          </a:p>
        </p:txBody>
      </p:sp>
      <p:sp>
        <p:nvSpPr>
          <p:cNvPr id="370692" name="Rectangle 5"/>
          <p:cNvSpPr>
            <a:spLocks noChangeArrowheads="1"/>
          </p:cNvSpPr>
          <p:nvPr/>
        </p:nvSpPr>
        <p:spPr bwMode="auto">
          <a:xfrm>
            <a:off x="0" y="1698625"/>
            <a:ext cx="9144000" cy="0"/>
          </a:xfrm>
          <a:prstGeom prst="rect">
            <a:avLst/>
          </a:prstGeom>
          <a:noFill/>
          <a:ln w="9525">
            <a:noFill/>
            <a:miter lim="800000"/>
            <a:headEnd/>
            <a:tailEnd/>
          </a:ln>
        </p:spPr>
        <p:txBody>
          <a:bodyPr wrap="none" anchor="ctr">
            <a:spAutoFit/>
          </a:bodyPr>
          <a:lstStyle/>
          <a:p>
            <a:endParaRPr lang="en-US">
              <a:latin typeface="Times New Roman" pitchFamily="18" charset="0"/>
              <a:cs typeface="MS PGothic"/>
            </a:endParaRPr>
          </a:p>
        </p:txBody>
      </p:sp>
      <p:sp>
        <p:nvSpPr>
          <p:cNvPr id="370693" name="Rectangle 14"/>
          <p:cNvSpPr>
            <a:spLocks noChangeArrowheads="1"/>
          </p:cNvSpPr>
          <p:nvPr/>
        </p:nvSpPr>
        <p:spPr bwMode="auto">
          <a:xfrm>
            <a:off x="0" y="1762125"/>
            <a:ext cx="9144000" cy="0"/>
          </a:xfrm>
          <a:prstGeom prst="rect">
            <a:avLst/>
          </a:prstGeom>
          <a:noFill/>
          <a:ln w="9525">
            <a:noFill/>
            <a:miter lim="800000"/>
            <a:headEnd/>
            <a:tailEnd/>
          </a:ln>
        </p:spPr>
        <p:txBody>
          <a:bodyPr wrap="none" tIns="152352" bIns="76176" anchor="ctr">
            <a:spAutoFit/>
          </a:bodyPr>
          <a:lstStyle/>
          <a:p>
            <a:endParaRPr lang="en-US">
              <a:latin typeface="Times New Roman" pitchFamily="18" charset="0"/>
              <a:cs typeface="MS PGothic"/>
            </a:endParaRPr>
          </a:p>
        </p:txBody>
      </p:sp>
      <p:sp>
        <p:nvSpPr>
          <p:cNvPr id="370694" name="Rectangle 15"/>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0695" name="Rectangle 16"/>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0696" name="Rectangle 17"/>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0697" name="Rectangle 18"/>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0698" name="Rectangle 19"/>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0699" name="Rectangle 20"/>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0700" name="Rectangle 51"/>
          <p:cNvSpPr>
            <a:spLocks noChangeArrowheads="1"/>
          </p:cNvSpPr>
          <p:nvPr/>
        </p:nvSpPr>
        <p:spPr bwMode="auto">
          <a:xfrm>
            <a:off x="0" y="5095875"/>
            <a:ext cx="9144000" cy="0"/>
          </a:xfrm>
          <a:prstGeom prst="rect">
            <a:avLst/>
          </a:prstGeom>
          <a:noFill/>
          <a:ln w="9525">
            <a:noFill/>
            <a:miter lim="800000"/>
            <a:headEnd/>
            <a:tailEnd/>
          </a:ln>
        </p:spPr>
        <p:txBody>
          <a:bodyPr wrap="none" anchor="ctr">
            <a:spAutoFit/>
          </a:bodyPr>
          <a:lstStyle/>
          <a:p>
            <a:endParaRPr lang="en-US">
              <a:latin typeface="Times New Roman" pitchFamily="18" charset="0"/>
              <a:cs typeface="MS PGothic"/>
            </a:endParaRPr>
          </a:p>
        </p:txBody>
      </p:sp>
      <p:pic>
        <p:nvPicPr>
          <p:cNvPr id="17" name="Picture 2">
            <a:extLst>
              <a:ext uri="{FF2B5EF4-FFF2-40B4-BE49-F238E27FC236}">
                <a16:creationId xmlns:a16="http://schemas.microsoft.com/office/drawing/2014/main" id="{86F62AED-72FF-4FBD-AC1D-17802C882E6E}"/>
              </a:ext>
            </a:extLst>
          </p:cNvPr>
          <p:cNvPicPr>
            <a:picLocks noChangeAspect="1" noChangeArrowheads="1"/>
          </p:cNvPicPr>
          <p:nvPr/>
        </p:nvPicPr>
        <p:blipFill>
          <a:blip r:embed="rId2" cstate="print"/>
          <a:srcRect/>
          <a:stretch>
            <a:fillRect/>
          </a:stretch>
        </p:blipFill>
        <p:spPr bwMode="auto">
          <a:xfrm>
            <a:off x="349582" y="1357726"/>
            <a:ext cx="4068707" cy="4204874"/>
          </a:xfrm>
          <a:prstGeom prst="rect">
            <a:avLst/>
          </a:prstGeom>
          <a:noFill/>
          <a:ln w="9525">
            <a:noFill/>
            <a:miter lim="800000"/>
            <a:headEnd/>
            <a:tailEnd/>
          </a:ln>
        </p:spPr>
      </p:pic>
      <p:sp>
        <p:nvSpPr>
          <p:cNvPr id="18" name="TextovéPole 8">
            <a:extLst>
              <a:ext uri="{FF2B5EF4-FFF2-40B4-BE49-F238E27FC236}">
                <a16:creationId xmlns:a16="http://schemas.microsoft.com/office/drawing/2014/main" id="{2DB5824F-E4B1-4C7F-91F0-475A3FEE06E7}"/>
              </a:ext>
            </a:extLst>
          </p:cNvPr>
          <p:cNvSpPr txBox="1">
            <a:spLocks noChangeArrowheads="1"/>
          </p:cNvSpPr>
          <p:nvPr/>
        </p:nvSpPr>
        <p:spPr bwMode="auto">
          <a:xfrm>
            <a:off x="4191000" y="1307842"/>
            <a:ext cx="4368800" cy="2123658"/>
          </a:xfrm>
          <a:prstGeom prst="rect">
            <a:avLst/>
          </a:prstGeom>
          <a:noFill/>
          <a:ln w="9525">
            <a:noFill/>
            <a:miter lim="800000"/>
            <a:headEnd/>
            <a:tailEnd/>
          </a:ln>
        </p:spPr>
        <p:txBody>
          <a:bodyPr wrap="square">
            <a:spAutoFit/>
          </a:bodyPr>
          <a:lstStyle/>
          <a:p>
            <a:pPr algn="ctr"/>
            <a:r>
              <a:rPr lang="cs-CZ" sz="2000" b="1" dirty="0">
                <a:solidFill>
                  <a:schemeClr val="tx2"/>
                </a:solidFill>
              </a:rPr>
              <a:t>Nikdy </a:t>
            </a:r>
            <a:r>
              <a:rPr lang="cs-CZ" sz="2000" b="1" dirty="0" err="1">
                <a:solidFill>
                  <a:schemeClr val="tx2"/>
                </a:solidFill>
              </a:rPr>
              <a:t>nezabúdaj</a:t>
            </a:r>
            <a:r>
              <a:rPr lang="cs-CZ" sz="2000" b="1" dirty="0">
                <a:solidFill>
                  <a:schemeClr val="tx2"/>
                </a:solidFill>
              </a:rPr>
              <a:t> na </a:t>
            </a:r>
            <a:r>
              <a:rPr lang="cs-CZ" sz="2000" b="1" dirty="0" err="1">
                <a:solidFill>
                  <a:schemeClr val="tx2"/>
                </a:solidFill>
              </a:rPr>
              <a:t>bezpečnú</a:t>
            </a:r>
            <a:r>
              <a:rPr lang="cs-CZ" sz="2000" b="1" dirty="0">
                <a:solidFill>
                  <a:schemeClr val="tx2"/>
                </a:solidFill>
              </a:rPr>
              <a:t> </a:t>
            </a:r>
            <a:r>
              <a:rPr lang="cs-CZ" sz="2000" b="1" dirty="0" err="1">
                <a:solidFill>
                  <a:schemeClr val="tx2"/>
                </a:solidFill>
              </a:rPr>
              <a:t>vzdialenosť</a:t>
            </a:r>
            <a:r>
              <a:rPr lang="cs-CZ" sz="2000" b="1" dirty="0">
                <a:solidFill>
                  <a:schemeClr val="tx2"/>
                </a:solidFill>
              </a:rPr>
              <a:t> od </a:t>
            </a:r>
            <a:r>
              <a:rPr lang="cs-CZ" sz="2000" b="1" dirty="0" err="1">
                <a:solidFill>
                  <a:schemeClr val="tx2"/>
                </a:solidFill>
              </a:rPr>
              <a:t>bremena</a:t>
            </a:r>
            <a:r>
              <a:rPr lang="cs-CZ" sz="2000" b="1" dirty="0">
                <a:solidFill>
                  <a:schemeClr val="tx2"/>
                </a:solidFill>
              </a:rPr>
              <a:t>!!!</a:t>
            </a:r>
          </a:p>
          <a:p>
            <a:endParaRPr lang="cs-CZ" sz="2000" b="1" dirty="0">
              <a:solidFill>
                <a:schemeClr val="tx2"/>
              </a:solidFill>
            </a:endParaRPr>
          </a:p>
          <a:p>
            <a:pPr algn="ctr"/>
            <a:r>
              <a:rPr lang="cs-CZ" sz="2000" b="1" dirty="0" err="1">
                <a:solidFill>
                  <a:schemeClr val="tx2"/>
                </a:solidFill>
              </a:rPr>
              <a:t>Nestoj</a:t>
            </a:r>
            <a:r>
              <a:rPr lang="cs-CZ" sz="2000" b="1" dirty="0">
                <a:solidFill>
                  <a:schemeClr val="tx2"/>
                </a:solidFill>
              </a:rPr>
              <a:t>  </a:t>
            </a:r>
          </a:p>
          <a:p>
            <a:pPr algn="ctr"/>
            <a:r>
              <a:rPr lang="cs-CZ" sz="2000" b="1" dirty="0">
                <a:solidFill>
                  <a:schemeClr val="tx2"/>
                </a:solidFill>
              </a:rPr>
              <a:t>v </a:t>
            </a:r>
            <a:r>
              <a:rPr lang="cs-CZ" sz="2000" b="1" dirty="0" err="1">
                <a:solidFill>
                  <a:schemeClr val="tx2"/>
                </a:solidFill>
              </a:rPr>
              <a:t>kríži</a:t>
            </a:r>
            <a:r>
              <a:rPr lang="cs-CZ" sz="2000" b="1" dirty="0">
                <a:solidFill>
                  <a:schemeClr val="tx2"/>
                </a:solidFill>
              </a:rPr>
              <a:t> smrti !!!</a:t>
            </a:r>
          </a:p>
          <a:p>
            <a:endParaRPr lang="cs-CZ" sz="3200" b="1" dirty="0"/>
          </a:p>
        </p:txBody>
      </p:sp>
      <p:pic>
        <p:nvPicPr>
          <p:cNvPr id="19" name="Obrázok 18">
            <a:extLst>
              <a:ext uri="{FF2B5EF4-FFF2-40B4-BE49-F238E27FC236}">
                <a16:creationId xmlns:a16="http://schemas.microsoft.com/office/drawing/2014/main" id="{F2C89F78-1416-469B-A7C1-C5A833076C4B}"/>
              </a:ext>
            </a:extLst>
          </p:cNvPr>
          <p:cNvPicPr/>
          <p:nvPr/>
        </p:nvPicPr>
        <p:blipFill>
          <a:blip r:embed="rId3" cstate="print"/>
          <a:srcRect l="24970" t="8466" r="23603" b="33029"/>
          <a:stretch>
            <a:fillRect/>
          </a:stretch>
        </p:blipFill>
        <p:spPr bwMode="auto">
          <a:xfrm>
            <a:off x="4556051" y="3129475"/>
            <a:ext cx="4258784" cy="3465000"/>
          </a:xfrm>
          <a:prstGeom prst="rect">
            <a:avLst/>
          </a:prstGeom>
          <a:noFill/>
          <a:ln w="9525">
            <a:noFill/>
            <a:miter lim="800000"/>
            <a:headEnd/>
            <a:tailEnd/>
          </a:ln>
        </p:spPr>
      </p:pic>
      <p:pic>
        <p:nvPicPr>
          <p:cNvPr id="16" name="Obrázok 15">
            <a:extLst>
              <a:ext uri="{FF2B5EF4-FFF2-40B4-BE49-F238E27FC236}">
                <a16:creationId xmlns:a16="http://schemas.microsoft.com/office/drawing/2014/main" id="{7AFD2422-D0F9-416B-A43B-EC38FD360950}"/>
              </a:ext>
            </a:extLst>
          </p:cNvPr>
          <p:cNvPicPr/>
          <p:nvPr/>
        </p:nvPicPr>
        <p:blipFill rotWithShape="1">
          <a:blip r:embed="rId4"/>
          <a:srcRect l="70903" t="12050" r="13791" b="81922"/>
          <a:stretch/>
        </p:blipFill>
        <p:spPr bwMode="auto">
          <a:xfrm>
            <a:off x="5943600" y="79023"/>
            <a:ext cx="2895600" cy="60677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75939161"/>
      </p:ext>
    </p:extLst>
  </p:cSld>
  <p:clrMapOvr>
    <a:masterClrMapping/>
  </p:clrMapOvr>
  <p:transition advClick="0">
    <p:blinds/>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Nadpis 1"/>
          <p:cNvSpPr>
            <a:spLocks noGrp="1"/>
          </p:cNvSpPr>
          <p:nvPr>
            <p:ph type="title"/>
          </p:nvPr>
        </p:nvSpPr>
        <p:spPr>
          <a:xfrm>
            <a:off x="454818" y="152400"/>
            <a:ext cx="8234363" cy="792163"/>
          </a:xfrm>
        </p:spPr>
        <p:txBody>
          <a:bodyPr/>
          <a:lstStyle/>
          <a:p>
            <a:pPr eaLnBrk="1" hangingPunct="1"/>
            <a:r>
              <a:rPr lang="sk-SK" sz="2000" b="1" dirty="0"/>
              <a:t>Systém riadenia BOZP, PO a ochrany životného prostredia</a:t>
            </a:r>
          </a:p>
        </p:txBody>
      </p:sp>
      <p:sp>
        <p:nvSpPr>
          <p:cNvPr id="97283" name="Zástupný symbol čísla snímky 3"/>
          <p:cNvSpPr>
            <a:spLocks noGrp="1"/>
          </p:cNvSpPr>
          <p:nvPr>
            <p:ph type="sldNum" sz="quarter" idx="12"/>
          </p:nvPr>
        </p:nvSpPr>
        <p:spPr/>
        <p:txBody>
          <a:bodyPr/>
          <a:lstStyle/>
          <a:p>
            <a:pPr fontAlgn="base">
              <a:spcAft>
                <a:spcPct val="0"/>
              </a:spcAft>
              <a:defRPr/>
            </a:pPr>
            <a:fld id="{1B1BCB39-DF9B-4913-9B14-80B684D2EF9A}" type="slidenum">
              <a:rPr lang="sk-SK" smtClean="0">
                <a:cs typeface="MS PGothic"/>
              </a:rPr>
              <a:pPr fontAlgn="base">
                <a:spcAft>
                  <a:spcPct val="0"/>
                </a:spcAft>
                <a:defRPr/>
              </a:pPr>
              <a:t>5</a:t>
            </a:fld>
            <a:endParaRPr lang="sk-SK">
              <a:cs typeface="MS PGothic"/>
            </a:endParaRPr>
          </a:p>
        </p:txBody>
      </p:sp>
      <p:sp>
        <p:nvSpPr>
          <p:cNvPr id="6" name="2 CuadroTexto"/>
          <p:cNvSpPr txBox="1">
            <a:spLocks noGrp="1"/>
          </p:cNvSpPr>
          <p:nvPr>
            <p:ph idx="1"/>
          </p:nvPr>
        </p:nvSpPr>
        <p:spPr>
          <a:xfrm>
            <a:off x="2819400" y="2793721"/>
            <a:ext cx="5715000" cy="3988079"/>
          </a:xfrm>
          <a:prstGeom prst="rect">
            <a:avLst/>
          </a:prstGeom>
          <a:noFill/>
        </p:spPr>
        <p:txBody>
          <a:bodyPr wrap="square" rtlCol="0">
            <a:spAutoFit/>
          </a:bodyPr>
          <a:lstStyle>
            <a:defPPr>
              <a:defRPr lang="es-ES"/>
            </a:defPPr>
            <a:lvl1pPr algn="just">
              <a:spcBef>
                <a:spcPts val="600"/>
              </a:spcBef>
              <a:spcAft>
                <a:spcPts val="600"/>
              </a:spcAft>
              <a:defRPr sz="1600"/>
            </a:lvl1pPr>
          </a:lstStyle>
          <a:p>
            <a:pPr lvl="0" indent="266700" fontAlgn="base">
              <a:lnSpc>
                <a:spcPts val="1500"/>
              </a:lnSpc>
              <a:spcBef>
                <a:spcPts val="150"/>
              </a:spcBef>
              <a:spcAft>
                <a:spcPts val="200"/>
              </a:spcAft>
            </a:pPr>
            <a:r>
              <a:rPr lang="sk-SK" sz="1200" b="1" i="1" dirty="0">
                <a:solidFill>
                  <a:srgbClr val="111111"/>
                </a:solidFill>
                <a:latin typeface="+mj-lt"/>
                <a:cs typeface="Arial" pitchFamily="34" charset="0"/>
              </a:rPr>
              <a:t>Spoločnosť ArcelorMittal </a:t>
            </a:r>
            <a:r>
              <a:rPr lang="sk-SK" sz="1200" b="1" i="1" dirty="0" err="1">
                <a:solidFill>
                  <a:srgbClr val="111111"/>
                </a:solidFill>
                <a:latin typeface="+mj-lt"/>
                <a:cs typeface="Arial" pitchFamily="34" charset="0"/>
              </a:rPr>
              <a:t>Gonvarri</a:t>
            </a:r>
            <a:r>
              <a:rPr lang="sk-SK" sz="1200" b="1" i="1" dirty="0">
                <a:solidFill>
                  <a:srgbClr val="111111"/>
                </a:solidFill>
                <a:latin typeface="+mj-lt"/>
                <a:cs typeface="Arial" pitchFamily="34" charset="0"/>
              </a:rPr>
              <a:t> SSC Slovakia</a:t>
            </a:r>
            <a:r>
              <a:rPr lang="en-US" sz="1200" b="1" i="1" dirty="0">
                <a:solidFill>
                  <a:srgbClr val="111111"/>
                </a:solidFill>
                <a:latin typeface="+mj-lt"/>
                <a:cs typeface="Arial" pitchFamily="34" charset="0"/>
              </a:rPr>
              <a:t> </a:t>
            </a:r>
            <a:r>
              <a:rPr lang="sk-SK" sz="1200" b="1" i="1" dirty="0">
                <a:solidFill>
                  <a:srgbClr val="111111"/>
                </a:solidFill>
                <a:latin typeface="+mj-lt"/>
                <a:cs typeface="Arial" pitchFamily="34" charset="0"/>
              </a:rPr>
              <a:t>sa snaží o vybudovanie najbezpečnejšieho a najzdravšieho priemyselného prostredia aké je to len možné, nielen pre našich zamestnancov ale tiež aj pre všetky tretie strany, ktoré sú angažované v rôznych druhoch prác. Uvedené sa dá dosiahnuť iba vzájomnou spoluprácou.</a:t>
            </a:r>
            <a:endParaRPr lang="en-US" sz="1200" b="1" i="1" dirty="0">
              <a:solidFill>
                <a:srgbClr val="111111"/>
              </a:solidFill>
              <a:latin typeface="+mj-lt"/>
              <a:cs typeface="Arial" pitchFamily="34" charset="0"/>
            </a:endParaRPr>
          </a:p>
          <a:p>
            <a:pPr lvl="0" indent="266700" fontAlgn="base">
              <a:lnSpc>
                <a:spcPts val="1500"/>
              </a:lnSpc>
              <a:spcBef>
                <a:spcPts val="150"/>
              </a:spcBef>
              <a:spcAft>
                <a:spcPts val="200"/>
              </a:spcAft>
            </a:pPr>
            <a:r>
              <a:rPr lang="sk-SK" sz="1200" b="1" i="1" dirty="0">
                <a:solidFill>
                  <a:srgbClr val="111111"/>
                </a:solidFill>
                <a:latin typeface="+mj-lt"/>
                <a:cs typeface="Arial" pitchFamily="34" charset="0"/>
              </a:rPr>
              <a:t>Uistite sa prosím, že chápete a dodržiavate obsah tohto školenia, ktoré bude skompletizované s dokumentáciou týkajúcej sa Vašich špecifických pracovných rizík a bezpečnostných pravidiel </a:t>
            </a:r>
            <a:r>
              <a:rPr lang="en-US" sz="1200" b="1" i="1" dirty="0">
                <a:solidFill>
                  <a:srgbClr val="111111"/>
                </a:solidFill>
                <a:latin typeface="+mj-lt"/>
                <a:cs typeface="Arial" pitchFamily="34" charset="0"/>
              </a:rPr>
              <a:t>(</a:t>
            </a:r>
            <a:r>
              <a:rPr lang="sk-SK" sz="1200" b="1" i="1" dirty="0">
                <a:solidFill>
                  <a:srgbClr val="111111"/>
                </a:solidFill>
                <a:latin typeface="+mj-lt"/>
                <a:cs typeface="Arial" pitchFamily="34" charset="0"/>
              </a:rPr>
              <a:t>bezpečnostné pokyny</a:t>
            </a:r>
            <a:r>
              <a:rPr lang="en-US" sz="1200" b="1" i="1" dirty="0">
                <a:solidFill>
                  <a:srgbClr val="111111"/>
                </a:solidFill>
                <a:latin typeface="+mj-lt"/>
                <a:cs typeface="Arial" pitchFamily="34" charset="0"/>
              </a:rPr>
              <a:t>) a</a:t>
            </a:r>
            <a:r>
              <a:rPr lang="sk-SK" sz="1200" b="1" i="1" dirty="0">
                <a:solidFill>
                  <a:srgbClr val="111111"/>
                </a:solidFill>
                <a:latin typeface="+mj-lt"/>
                <a:cs typeface="Arial" pitchFamily="34" charset="0"/>
              </a:rPr>
              <a:t> doplnené dennými praktickými ukážkami, ktoré vykonajú nadriadení, ktorí sú počas Vášho školiaceho procesu jednak ako Vaši tútori a takisto ako osoby zodpovedné za dodržiavanie interných pravidiel pri vykonávaní Vašich denných pracovných činností.</a:t>
            </a:r>
            <a:endParaRPr lang="en-US" sz="1200" b="1" i="1" dirty="0">
              <a:solidFill>
                <a:srgbClr val="111111"/>
              </a:solidFill>
              <a:latin typeface="+mj-lt"/>
              <a:cs typeface="Arial" pitchFamily="34" charset="0"/>
            </a:endParaRPr>
          </a:p>
          <a:p>
            <a:pPr lvl="0" indent="266700">
              <a:lnSpc>
                <a:spcPts val="1500"/>
              </a:lnSpc>
              <a:spcBef>
                <a:spcPts val="150"/>
              </a:spcBef>
              <a:spcAft>
                <a:spcPts val="200"/>
              </a:spcAft>
            </a:pPr>
            <a:r>
              <a:rPr lang="sk-SK" sz="1200" b="1" i="1" dirty="0">
                <a:solidFill>
                  <a:srgbClr val="111111"/>
                </a:solidFill>
                <a:latin typeface="+mj-lt"/>
                <a:cs typeface="Arial" pitchFamily="34" charset="0"/>
              </a:rPr>
              <a:t>Dodržiavanie ustanovení uvedených v podnikových pravidlách sa považuje  za súčasť Vášho zmluvného vzťahu so spoločnosťou </a:t>
            </a:r>
            <a:r>
              <a:rPr lang="sk-SK" sz="1200" b="1" i="1" dirty="0" err="1">
                <a:solidFill>
                  <a:srgbClr val="111111"/>
                </a:solidFill>
                <a:cs typeface="Arial" pitchFamily="34" charset="0"/>
              </a:rPr>
              <a:t>ArcelorMittalGonvarri</a:t>
            </a:r>
            <a:r>
              <a:rPr lang="sk-SK" sz="1200" b="1" i="1" dirty="0">
                <a:solidFill>
                  <a:srgbClr val="111111"/>
                </a:solidFill>
                <a:cs typeface="Arial" pitchFamily="34" charset="0"/>
              </a:rPr>
              <a:t> SSC Slovakia.</a:t>
            </a:r>
            <a:r>
              <a:rPr lang="sk-SK" sz="1200" b="1" i="1" dirty="0">
                <a:solidFill>
                  <a:srgbClr val="111111"/>
                </a:solidFill>
                <a:latin typeface="+mj-lt"/>
                <a:cs typeface="Arial" pitchFamily="34" charset="0"/>
              </a:rPr>
              <a:t> Pravidlá v uvedenom dokumente sú povinní rešpektovať všetci zamestnanci/tretie strany. Konanie, ktoré je v rozpore s pravidlami BOZP nebude tolerované. </a:t>
            </a:r>
            <a:endParaRPr lang="en-US" sz="1200" b="1" i="1" dirty="0">
              <a:solidFill>
                <a:srgbClr val="111111"/>
              </a:solidFill>
              <a:latin typeface="+mj-lt"/>
              <a:cs typeface="Arial" pitchFamily="34" charset="0"/>
            </a:endParaRPr>
          </a:p>
          <a:p>
            <a:pPr lvl="0" indent="266700" fontAlgn="base">
              <a:lnSpc>
                <a:spcPts val="1500"/>
              </a:lnSpc>
              <a:spcBef>
                <a:spcPts val="150"/>
              </a:spcBef>
              <a:spcAft>
                <a:spcPts val="200"/>
              </a:spcAft>
            </a:pPr>
            <a:r>
              <a:rPr lang="sk-SK" sz="1200" b="1" i="1" dirty="0">
                <a:solidFill>
                  <a:srgbClr val="111111"/>
                </a:solidFill>
                <a:latin typeface="+mj-lt"/>
                <a:cs typeface="Arial" pitchFamily="34" charset="0"/>
              </a:rPr>
              <a:t>V prípade pochybností sa neváhajte spýtať alebo podajte akýkoľvek návrh, ktorý by nám pomohol zlepšiť bezpečnosť Vás a aj Vašich spolupracovníkov. </a:t>
            </a:r>
            <a:endParaRPr lang="en-US" sz="1200" b="1" i="1" dirty="0">
              <a:solidFill>
                <a:srgbClr val="111111"/>
              </a:solidFill>
              <a:latin typeface="+mj-lt"/>
              <a:cs typeface="Arial" pitchFamily="34" charset="0"/>
            </a:endParaRPr>
          </a:p>
        </p:txBody>
      </p:sp>
      <p:pic>
        <p:nvPicPr>
          <p:cNvPr id="11" name="Picture 10">
            <a:extLst>
              <a:ext uri="{FF2B5EF4-FFF2-40B4-BE49-F238E27FC236}">
                <a16:creationId xmlns:a16="http://schemas.microsoft.com/office/drawing/2014/main" id="{FA5D6E66-B777-45D4-BA64-325933B50CA0}"/>
              </a:ext>
            </a:extLst>
          </p:cNvPr>
          <p:cNvPicPr/>
          <p:nvPr/>
        </p:nvPicPr>
        <p:blipFill rotWithShape="1">
          <a:blip r:embed="rId3" cstate="print"/>
          <a:srcRect l="2840"/>
          <a:stretch/>
        </p:blipFill>
        <p:spPr bwMode="auto">
          <a:xfrm>
            <a:off x="486623" y="2209800"/>
            <a:ext cx="2280920" cy="3300730"/>
          </a:xfrm>
          <a:prstGeom prst="rect">
            <a:avLst/>
          </a:prstGeom>
          <a:noFill/>
          <a:ln>
            <a:noFill/>
          </a:ln>
          <a:extLst>
            <a:ext uri="{53640926-AAD7-44D8-BBD7-CCE9431645EC}">
              <a14:shadowObscured xmlns:a14="http://schemas.microsoft.com/office/drawing/2010/main"/>
            </a:ext>
          </a:extLst>
        </p:spPr>
      </p:pic>
      <p:pic>
        <p:nvPicPr>
          <p:cNvPr id="3" name="Obrázok 2">
            <a:extLst>
              <a:ext uri="{FF2B5EF4-FFF2-40B4-BE49-F238E27FC236}">
                <a16:creationId xmlns:a16="http://schemas.microsoft.com/office/drawing/2014/main" id="{4AC64DA6-E47A-4D37-9A8B-7F6B72ED0A86}"/>
              </a:ext>
            </a:extLst>
          </p:cNvPr>
          <p:cNvPicPr>
            <a:picLocks noChangeAspect="1"/>
          </p:cNvPicPr>
          <p:nvPr/>
        </p:nvPicPr>
        <p:blipFill rotWithShape="1">
          <a:blip r:embed="rId4"/>
          <a:srcRect l="33333" t="15427" r="35833" b="7038"/>
          <a:stretch/>
        </p:blipFill>
        <p:spPr>
          <a:xfrm>
            <a:off x="3505200" y="969001"/>
            <a:ext cx="1338470" cy="1779481"/>
          </a:xfrm>
          <a:prstGeom prst="rect">
            <a:avLst/>
          </a:prstGeom>
        </p:spPr>
      </p:pic>
      <p:pic>
        <p:nvPicPr>
          <p:cNvPr id="9" name="Obrázok 8">
            <a:extLst>
              <a:ext uri="{FF2B5EF4-FFF2-40B4-BE49-F238E27FC236}">
                <a16:creationId xmlns:a16="http://schemas.microsoft.com/office/drawing/2014/main" id="{6A01ACE9-A706-46A1-8088-EF47994FC131}"/>
              </a:ext>
            </a:extLst>
          </p:cNvPr>
          <p:cNvPicPr/>
          <p:nvPr/>
        </p:nvPicPr>
        <p:blipFill rotWithShape="1">
          <a:blip r:embed="rId5"/>
          <a:srcRect l="35156" t="15811" r="34492" b="6924"/>
          <a:stretch/>
        </p:blipFill>
        <p:spPr bwMode="auto">
          <a:xfrm>
            <a:off x="5029200" y="944562"/>
            <a:ext cx="1258016" cy="1824721"/>
          </a:xfrm>
          <a:prstGeom prst="rect">
            <a:avLst/>
          </a:prstGeom>
          <a:ln>
            <a:noFill/>
          </a:ln>
          <a:extLst>
            <a:ext uri="{53640926-AAD7-44D8-BBD7-CCE9431645EC}">
              <a14:shadowObscured xmlns:a14="http://schemas.microsoft.com/office/drawing/2010/main"/>
            </a:ext>
          </a:extLst>
        </p:spPr>
      </p:pic>
      <p:pic>
        <p:nvPicPr>
          <p:cNvPr id="10" name="Obrázok 9">
            <a:extLst>
              <a:ext uri="{FF2B5EF4-FFF2-40B4-BE49-F238E27FC236}">
                <a16:creationId xmlns:a16="http://schemas.microsoft.com/office/drawing/2014/main" id="{A53F2F37-7969-4A5A-A6A8-675D4E8740F4}"/>
              </a:ext>
            </a:extLst>
          </p:cNvPr>
          <p:cNvPicPr/>
          <p:nvPr/>
        </p:nvPicPr>
        <p:blipFill rotWithShape="1">
          <a:blip r:embed="rId6"/>
          <a:srcRect l="35338" t="13430" r="35640" b="13235"/>
          <a:stretch/>
        </p:blipFill>
        <p:spPr bwMode="auto">
          <a:xfrm>
            <a:off x="6599056" y="914400"/>
            <a:ext cx="1478144" cy="1849159"/>
          </a:xfrm>
          <a:prstGeom prst="rect">
            <a:avLst/>
          </a:prstGeom>
          <a:ln>
            <a:noFill/>
          </a:ln>
          <a:extLst>
            <a:ext uri="{53640926-AAD7-44D8-BBD7-CCE9431645EC}">
              <a14:shadowObscured xmlns:a14="http://schemas.microsoft.com/office/drawing/2010/main"/>
            </a:ext>
          </a:extLst>
        </p:spPr>
      </p:pic>
      <p:pic>
        <p:nvPicPr>
          <p:cNvPr id="12" name="Obrázok 11">
            <a:extLst>
              <a:ext uri="{FF2B5EF4-FFF2-40B4-BE49-F238E27FC236}">
                <a16:creationId xmlns:a16="http://schemas.microsoft.com/office/drawing/2014/main" id="{35FA57BA-388F-413A-B77D-AD59908A00C4}"/>
              </a:ext>
            </a:extLst>
          </p:cNvPr>
          <p:cNvPicPr/>
          <p:nvPr/>
        </p:nvPicPr>
        <p:blipFill rotWithShape="1">
          <a:blip r:embed="rId7"/>
          <a:srcRect l="70903" t="12357" r="13791" b="81657"/>
          <a:stretch/>
        </p:blipFill>
        <p:spPr bwMode="auto">
          <a:xfrm>
            <a:off x="5943600" y="0"/>
            <a:ext cx="2971800" cy="681037"/>
          </a:xfrm>
          <a:prstGeom prst="rect">
            <a:avLst/>
          </a:prstGeom>
          <a:ln>
            <a:noFill/>
          </a:ln>
          <a:extLst>
            <a:ext uri="{53640926-AAD7-44D8-BBD7-CCE9431645EC}">
              <a14:shadowObscured xmlns:a14="http://schemas.microsoft.com/office/drawing/2010/main"/>
            </a:ext>
          </a:extLst>
        </p:spPr>
      </p:pic>
    </p:spTree>
  </p:cSld>
  <p:clrMapOvr>
    <a:masterClrMapping/>
  </p:clrMapOvr>
  <p:transition advClick="0">
    <p:blinds/>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Nadpis 1"/>
          <p:cNvSpPr>
            <a:spLocks noGrp="1"/>
          </p:cNvSpPr>
          <p:nvPr>
            <p:ph type="title" idx="4294967295"/>
          </p:nvPr>
        </p:nvSpPr>
        <p:spPr>
          <a:xfrm>
            <a:off x="304800" y="777875"/>
            <a:ext cx="8234363" cy="517525"/>
          </a:xfrm>
        </p:spPr>
        <p:txBody>
          <a:bodyPr/>
          <a:lstStyle/>
          <a:p>
            <a:pPr eaLnBrk="1" hangingPunct="1"/>
            <a:r>
              <a:rPr lang="sk-SK" sz="2000" b="1" dirty="0"/>
              <a:t>18) Práce so zvýšeným  nebezpečenstvom vzniku  požiaru</a:t>
            </a:r>
          </a:p>
        </p:txBody>
      </p:sp>
      <p:sp>
        <p:nvSpPr>
          <p:cNvPr id="371714" name="Zástupný symbol obsahu 2"/>
          <p:cNvSpPr>
            <a:spLocks noGrp="1"/>
          </p:cNvSpPr>
          <p:nvPr>
            <p:ph idx="4294967295"/>
          </p:nvPr>
        </p:nvSpPr>
        <p:spPr>
          <a:xfrm>
            <a:off x="439738" y="1670756"/>
            <a:ext cx="8235950" cy="4120444"/>
          </a:xfrm>
        </p:spPr>
        <p:txBody>
          <a:bodyPr/>
          <a:lstStyle/>
          <a:p>
            <a:pPr marL="558800" indent="-558800" eaLnBrk="1" hangingPunct="1">
              <a:buFontTx/>
              <a:buNone/>
            </a:pPr>
            <a:r>
              <a:rPr lang="sk-SK" altLang="zh-CN" sz="1600" b="1" dirty="0">
                <a:solidFill>
                  <a:srgbClr val="111111"/>
                </a:solidFill>
              </a:rPr>
              <a:t>         V priestoroch AMG sa nachádzajú nasledovné pracoviská so zvýšeným nebezpečenstvom vzniku požiaru:</a:t>
            </a:r>
          </a:p>
          <a:p>
            <a:pPr marL="558800" indent="-558800" eaLnBrk="1" hangingPunct="1">
              <a:buFontTx/>
              <a:buNone/>
            </a:pPr>
            <a:r>
              <a:rPr lang="sk-SK" altLang="zh-CN" sz="1600" b="1" dirty="0">
                <a:solidFill>
                  <a:srgbClr val="111111"/>
                </a:solidFill>
              </a:rPr>
              <a:t>        </a:t>
            </a:r>
          </a:p>
          <a:p>
            <a:pPr marL="558800" indent="-558800" eaLnBrk="1" hangingPunct="1">
              <a:buFontTx/>
              <a:buNone/>
            </a:pPr>
            <a:r>
              <a:rPr lang="sk-SK" altLang="zh-CN" sz="1600" b="1" dirty="0">
                <a:solidFill>
                  <a:srgbClr val="111111"/>
                </a:solidFill>
              </a:rPr>
              <a:t>         1) regulačná stanica plynu</a:t>
            </a:r>
          </a:p>
          <a:p>
            <a:pPr marL="558800" indent="-558800" eaLnBrk="1" hangingPunct="1">
              <a:buFontTx/>
              <a:buNone/>
            </a:pPr>
            <a:r>
              <a:rPr lang="sk-SK" altLang="zh-CN" sz="1600" b="1" dirty="0">
                <a:solidFill>
                  <a:srgbClr val="111111"/>
                </a:solidFill>
              </a:rPr>
              <a:t>	2) plynová kotolňa</a:t>
            </a:r>
          </a:p>
          <a:p>
            <a:pPr marL="558800" indent="-558800" eaLnBrk="1" hangingPunct="1">
              <a:buFontTx/>
              <a:buNone/>
            </a:pPr>
            <a:r>
              <a:rPr lang="sk-SK" altLang="zh-CN" sz="1600" b="1" dirty="0">
                <a:solidFill>
                  <a:srgbClr val="111111"/>
                </a:solidFill>
              </a:rPr>
              <a:t>	3) príručný sklad horľavých kvapalín</a:t>
            </a:r>
          </a:p>
          <a:p>
            <a:pPr marL="558800" indent="-558800" eaLnBrk="1" hangingPunct="1">
              <a:buFontTx/>
              <a:buNone/>
            </a:pPr>
            <a:r>
              <a:rPr lang="sk-SK" altLang="zh-CN" sz="1600" b="1" dirty="0">
                <a:solidFill>
                  <a:srgbClr val="111111"/>
                </a:solidFill>
              </a:rPr>
              <a:t>	4) sklad propán butánových fliaš na pohon vysokozdvižných vozíkov</a:t>
            </a:r>
          </a:p>
          <a:p>
            <a:pPr marL="558800" indent="-558800" eaLnBrk="1" hangingPunct="1">
              <a:buFontTx/>
              <a:buNone/>
            </a:pPr>
            <a:r>
              <a:rPr lang="sk-SK" altLang="zh-CN" sz="1600" b="1" dirty="0">
                <a:solidFill>
                  <a:srgbClr val="111111"/>
                </a:solidFill>
              </a:rPr>
              <a:t>       </a:t>
            </a:r>
          </a:p>
          <a:p>
            <a:pPr marL="558800" indent="-558800" eaLnBrk="1" hangingPunct="1">
              <a:buFontTx/>
              <a:buNone/>
            </a:pPr>
            <a:r>
              <a:rPr lang="sk-SK" altLang="zh-CN" sz="1600" b="1" dirty="0">
                <a:solidFill>
                  <a:srgbClr val="111111"/>
                </a:solidFill>
              </a:rPr>
              <a:t>       </a:t>
            </a:r>
            <a:r>
              <a:rPr lang="sk-SK" altLang="zh-CN" sz="1600" b="1" dirty="0">
                <a:solidFill>
                  <a:schemeClr val="tx2"/>
                </a:solidFill>
              </a:rPr>
              <a:t>- Práce so zvýšeným požiarnym nebezpečenstvom (rezanie, zváranie, rozmrazovanie, používanie otvoreného ohňa ) je povolené v  priestoroch AMG vykonávať iba na základe odsúhlaseného písomného povolenia.</a:t>
            </a:r>
          </a:p>
          <a:p>
            <a:pPr marL="558800" indent="-558800" eaLnBrk="1" hangingPunct="1">
              <a:buFontTx/>
              <a:buNone/>
            </a:pPr>
            <a:r>
              <a:rPr lang="sk-SK" altLang="zh-CN" sz="1600" b="1" dirty="0">
                <a:solidFill>
                  <a:schemeClr val="tx2"/>
                </a:solidFill>
              </a:rPr>
              <a:t>        - Na mieste , kde sa vykonávajú práce so zvýšeným nebezpečenstvom </a:t>
            </a:r>
            <a:r>
              <a:rPr lang="sk-SK" altLang="zh-CN" sz="1600" b="1" dirty="0" err="1">
                <a:solidFill>
                  <a:schemeClr val="tx2"/>
                </a:solidFill>
              </a:rPr>
              <a:t>musía</a:t>
            </a:r>
            <a:r>
              <a:rPr lang="sk-SK" altLang="zh-CN" sz="1600" b="1" dirty="0">
                <a:solidFill>
                  <a:schemeClr val="tx2"/>
                </a:solidFill>
              </a:rPr>
              <a:t> byť počas výkonu činnosti min. 2 ks hasiacich prístrojov /min. 5 kg hasiacej látky/</a:t>
            </a:r>
          </a:p>
          <a:p>
            <a:pPr marL="558800" indent="-558800" eaLnBrk="1" hangingPunct="1">
              <a:buFontTx/>
              <a:buNone/>
            </a:pPr>
            <a:r>
              <a:rPr lang="sk-SK" altLang="zh-CN" sz="1600" b="1" dirty="0">
                <a:solidFill>
                  <a:schemeClr val="tx2"/>
                </a:solidFill>
              </a:rPr>
              <a:t>        - z miesta výkonu prác odstráň horľavý materiál </a:t>
            </a:r>
          </a:p>
          <a:p>
            <a:pPr marL="558800" indent="-558800" eaLnBrk="1" hangingPunct="1">
              <a:buFontTx/>
              <a:buNone/>
            </a:pPr>
            <a:r>
              <a:rPr lang="sk-SK" altLang="zh-CN" sz="1600" b="1" dirty="0">
                <a:solidFill>
                  <a:schemeClr val="tx2"/>
                </a:solidFill>
              </a:rPr>
              <a:t>        - počas vykonávania prác/po ukončení zodpovedá vykonávateľ za ustanovenie požiarno-asistenčnej hliadky</a:t>
            </a:r>
          </a:p>
          <a:p>
            <a:pPr marL="558800" indent="-558800" eaLnBrk="1" hangingPunct="1"/>
            <a:endParaRPr lang="sk-SK" sz="1800" dirty="0">
              <a:solidFill>
                <a:schemeClr val="tx2"/>
              </a:solidFill>
            </a:endParaRPr>
          </a:p>
        </p:txBody>
      </p:sp>
      <p:sp>
        <p:nvSpPr>
          <p:cNvPr id="97283" name="Zástupný symbol čísla snímky 3"/>
          <p:cNvSpPr txBox="1">
            <a:spLocks noGrp="1"/>
          </p:cNvSpPr>
          <p:nvPr/>
        </p:nvSpPr>
        <p:spPr bwMode="auto">
          <a:xfrm>
            <a:off x="6453188" y="6324600"/>
            <a:ext cx="1905000" cy="269875"/>
          </a:xfrm>
          <a:prstGeom prst="rect">
            <a:avLst/>
          </a:prstGeom>
          <a:noFill/>
          <a:ln>
            <a:miter lim="800000"/>
            <a:headEnd/>
            <a:tailEnd/>
          </a:ln>
        </p:spPr>
        <p:txBody>
          <a:bodyPr lIns="0" tIns="0" rIns="0" bIns="0"/>
          <a:lstStyle/>
          <a:p>
            <a:pPr algn="r" eaLnBrk="0" hangingPunct="0">
              <a:defRPr/>
            </a:pPr>
            <a:fld id="{9F3A911E-436F-4B3D-8D19-09548675E272}" type="slidenum">
              <a:rPr lang="sk-SK" sz="1100">
                <a:solidFill>
                  <a:srgbClr val="000000"/>
                </a:solidFill>
                <a:latin typeface="+mn-lt"/>
                <a:cs typeface="MS PGothic"/>
              </a:rPr>
              <a:pPr algn="r" eaLnBrk="0" hangingPunct="0">
                <a:defRPr/>
              </a:pPr>
              <a:t>50</a:t>
            </a:fld>
            <a:endParaRPr lang="sk-SK" sz="1100">
              <a:solidFill>
                <a:srgbClr val="000000"/>
              </a:solidFill>
              <a:latin typeface="+mn-lt"/>
              <a:cs typeface="MS PGothic"/>
            </a:endParaRPr>
          </a:p>
        </p:txBody>
      </p:sp>
      <p:pic>
        <p:nvPicPr>
          <p:cNvPr id="371716" name="Picture 5" descr="1 extincteur"/>
          <p:cNvPicPr>
            <a:picLocks noChangeAspect="1" noChangeArrowheads="1"/>
          </p:cNvPicPr>
          <p:nvPr/>
        </p:nvPicPr>
        <p:blipFill>
          <a:blip r:embed="rId2" cstate="print"/>
          <a:srcRect/>
          <a:stretch>
            <a:fillRect/>
          </a:stretch>
        </p:blipFill>
        <p:spPr bwMode="auto">
          <a:xfrm>
            <a:off x="8077200" y="1219200"/>
            <a:ext cx="800100" cy="1744663"/>
          </a:xfrm>
          <a:prstGeom prst="rect">
            <a:avLst/>
          </a:prstGeom>
          <a:noFill/>
          <a:ln w="9525">
            <a:noFill/>
            <a:miter lim="800000"/>
            <a:headEnd/>
            <a:tailEnd/>
          </a:ln>
        </p:spPr>
      </p:pic>
      <p:pic>
        <p:nvPicPr>
          <p:cNvPr id="6" name="Obrázok 5">
            <a:extLst>
              <a:ext uri="{FF2B5EF4-FFF2-40B4-BE49-F238E27FC236}">
                <a16:creationId xmlns:a16="http://schemas.microsoft.com/office/drawing/2014/main" id="{ED7AC60E-7925-4D30-A6CD-AB682E4B9D48}"/>
              </a:ext>
            </a:extLst>
          </p:cNvPr>
          <p:cNvPicPr/>
          <p:nvPr/>
        </p:nvPicPr>
        <p:blipFill rotWithShape="1">
          <a:blip r:embed="rId3"/>
          <a:srcRect l="70903" t="12050" r="13791" b="81922"/>
          <a:stretch/>
        </p:blipFill>
        <p:spPr bwMode="auto">
          <a:xfrm>
            <a:off x="5943600" y="79023"/>
            <a:ext cx="2895600" cy="606777"/>
          </a:xfrm>
          <a:prstGeom prst="rect">
            <a:avLst/>
          </a:prstGeom>
          <a:ln>
            <a:noFill/>
          </a:ln>
          <a:extLst>
            <a:ext uri="{53640926-AAD7-44D8-BBD7-CCE9431645EC}">
              <a14:shadowObscured xmlns:a14="http://schemas.microsoft.com/office/drawing/2010/main"/>
            </a:ext>
          </a:extLst>
        </p:spPr>
      </p:pic>
    </p:spTree>
  </p:cSld>
  <p:clrMapOvr>
    <a:masterClrMapping/>
  </p:clrMapOvr>
  <p:transition>
    <p:blinds/>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Zástupný symbol obsahu 2"/>
          <p:cNvSpPr>
            <a:spLocks noGrp="1"/>
          </p:cNvSpPr>
          <p:nvPr>
            <p:ph idx="4294967295"/>
          </p:nvPr>
        </p:nvSpPr>
        <p:spPr>
          <a:xfrm>
            <a:off x="0" y="1828800"/>
            <a:ext cx="8235950" cy="4114800"/>
          </a:xfrm>
        </p:spPr>
        <p:txBody>
          <a:bodyPr/>
          <a:lstStyle/>
          <a:p>
            <a:pPr>
              <a:buFontTx/>
              <a:buNone/>
            </a:pPr>
            <a:endParaRPr lang="sk-SK" sz="1800" b="1">
              <a:solidFill>
                <a:srgbClr val="111111"/>
              </a:solidFill>
            </a:endParaRPr>
          </a:p>
          <a:p>
            <a:endParaRPr lang="fr-FR" sz="1800" i="1">
              <a:solidFill>
                <a:srgbClr val="111111"/>
              </a:solidFill>
            </a:endParaRPr>
          </a:p>
          <a:p>
            <a:pPr>
              <a:buFontTx/>
              <a:buNone/>
            </a:pPr>
            <a:r>
              <a:rPr lang="sk-SK" sz="1800" b="1">
                <a:solidFill>
                  <a:srgbClr val="111111"/>
                </a:solidFill>
                <a:sym typeface="Wingdings" pitchFamily="2" charset="2"/>
              </a:rPr>
              <a:t>	</a:t>
            </a:r>
            <a:endParaRPr lang="sk-SK" sz="1800" b="1" i="1">
              <a:solidFill>
                <a:srgbClr val="111111"/>
              </a:solidFill>
              <a:sym typeface="Wingdings" pitchFamily="2" charset="2"/>
            </a:endParaRPr>
          </a:p>
          <a:p>
            <a:pPr>
              <a:buFontTx/>
              <a:buNone/>
            </a:pPr>
            <a:endParaRPr lang="sk-SK" sz="1800" b="1" i="1">
              <a:solidFill>
                <a:srgbClr val="111111"/>
              </a:solidFill>
              <a:sym typeface="Wingdings" pitchFamily="2" charset="2"/>
            </a:endParaRPr>
          </a:p>
          <a:p>
            <a:pPr>
              <a:buFontTx/>
              <a:buNone/>
            </a:pPr>
            <a:endParaRPr lang="sk-SK" sz="1800" b="1" i="1">
              <a:solidFill>
                <a:srgbClr val="111111"/>
              </a:solidFill>
              <a:sym typeface="Wingdings" pitchFamily="2" charset="2"/>
            </a:endParaRPr>
          </a:p>
          <a:p>
            <a:pPr>
              <a:buFontTx/>
              <a:buNone/>
            </a:pPr>
            <a:endParaRPr lang="sk-SK" sz="1800" b="1" i="1">
              <a:solidFill>
                <a:srgbClr val="111111"/>
              </a:solidFill>
              <a:sym typeface="Wingdings" pitchFamily="2" charset="2"/>
            </a:endParaRPr>
          </a:p>
        </p:txBody>
      </p:sp>
      <p:sp>
        <p:nvSpPr>
          <p:cNvPr id="374787" name="Zástupný symbol čísla snímky 3"/>
          <p:cNvSpPr txBox="1">
            <a:spLocks noGrp="1"/>
          </p:cNvSpPr>
          <p:nvPr/>
        </p:nvSpPr>
        <p:spPr bwMode="auto">
          <a:xfrm>
            <a:off x="6453188" y="6324600"/>
            <a:ext cx="1905000" cy="269875"/>
          </a:xfrm>
          <a:prstGeom prst="rect">
            <a:avLst/>
          </a:prstGeom>
          <a:noFill/>
          <a:ln w="9525">
            <a:noFill/>
            <a:miter lim="800000"/>
            <a:headEnd/>
            <a:tailEnd/>
          </a:ln>
        </p:spPr>
        <p:txBody>
          <a:bodyPr lIns="0" tIns="0" rIns="0" bIns="0"/>
          <a:lstStyle/>
          <a:p>
            <a:pPr algn="r" eaLnBrk="0" hangingPunct="0"/>
            <a:fld id="{46BCC6DD-C042-4B0C-9740-A12F77D0DDC2}" type="slidenum">
              <a:rPr lang="sk-SK" sz="1100">
                <a:solidFill>
                  <a:srgbClr val="000000"/>
                </a:solidFill>
                <a:cs typeface="MS PGothic"/>
              </a:rPr>
              <a:pPr algn="r" eaLnBrk="0" hangingPunct="0"/>
              <a:t>51</a:t>
            </a:fld>
            <a:endParaRPr lang="sk-SK" sz="1100">
              <a:solidFill>
                <a:srgbClr val="000000"/>
              </a:solidFill>
              <a:cs typeface="MS PGothic"/>
            </a:endParaRPr>
          </a:p>
        </p:txBody>
      </p:sp>
      <p:sp>
        <p:nvSpPr>
          <p:cNvPr id="374788" name="Rectangle 5"/>
          <p:cNvSpPr>
            <a:spLocks noChangeArrowheads="1"/>
          </p:cNvSpPr>
          <p:nvPr/>
        </p:nvSpPr>
        <p:spPr bwMode="auto">
          <a:xfrm>
            <a:off x="0" y="1698625"/>
            <a:ext cx="9144000" cy="0"/>
          </a:xfrm>
          <a:prstGeom prst="rect">
            <a:avLst/>
          </a:prstGeom>
          <a:noFill/>
          <a:ln w="9525">
            <a:noFill/>
            <a:miter lim="800000"/>
            <a:headEnd/>
            <a:tailEnd/>
          </a:ln>
        </p:spPr>
        <p:txBody>
          <a:bodyPr wrap="none" anchor="ctr">
            <a:spAutoFit/>
          </a:bodyPr>
          <a:lstStyle/>
          <a:p>
            <a:endParaRPr lang="en-US">
              <a:latin typeface="Times New Roman" pitchFamily="18" charset="0"/>
              <a:cs typeface="MS PGothic"/>
            </a:endParaRPr>
          </a:p>
        </p:txBody>
      </p:sp>
      <p:sp>
        <p:nvSpPr>
          <p:cNvPr id="374789" name="Rectangle 14"/>
          <p:cNvSpPr>
            <a:spLocks noChangeArrowheads="1"/>
          </p:cNvSpPr>
          <p:nvPr/>
        </p:nvSpPr>
        <p:spPr bwMode="auto">
          <a:xfrm>
            <a:off x="0" y="1762125"/>
            <a:ext cx="9144000" cy="0"/>
          </a:xfrm>
          <a:prstGeom prst="rect">
            <a:avLst/>
          </a:prstGeom>
          <a:noFill/>
          <a:ln w="9525">
            <a:noFill/>
            <a:miter lim="800000"/>
            <a:headEnd/>
            <a:tailEnd/>
          </a:ln>
        </p:spPr>
        <p:txBody>
          <a:bodyPr wrap="none" tIns="152352" bIns="76176" anchor="ctr">
            <a:spAutoFit/>
          </a:bodyPr>
          <a:lstStyle/>
          <a:p>
            <a:endParaRPr lang="en-US">
              <a:latin typeface="Times New Roman" pitchFamily="18" charset="0"/>
              <a:cs typeface="MS PGothic"/>
            </a:endParaRPr>
          </a:p>
        </p:txBody>
      </p:sp>
      <p:sp>
        <p:nvSpPr>
          <p:cNvPr id="374790" name="Rectangle 15"/>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4791" name="Rectangle 16"/>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4792" name="Rectangle 17"/>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4793" name="Rectangle 18"/>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4794" name="Rectangle 19"/>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4795" name="Rectangle 20"/>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4796" name="Rectangle 51"/>
          <p:cNvSpPr>
            <a:spLocks noChangeArrowheads="1"/>
          </p:cNvSpPr>
          <p:nvPr/>
        </p:nvSpPr>
        <p:spPr bwMode="auto">
          <a:xfrm>
            <a:off x="0" y="5095875"/>
            <a:ext cx="9144000" cy="0"/>
          </a:xfrm>
          <a:prstGeom prst="rect">
            <a:avLst/>
          </a:prstGeom>
          <a:noFill/>
          <a:ln w="9525">
            <a:noFill/>
            <a:miter lim="800000"/>
            <a:headEnd/>
            <a:tailEnd/>
          </a:ln>
        </p:spPr>
        <p:txBody>
          <a:bodyPr wrap="none" anchor="ctr">
            <a:spAutoFit/>
          </a:bodyPr>
          <a:lstStyle/>
          <a:p>
            <a:endParaRPr lang="en-US">
              <a:latin typeface="Times New Roman" pitchFamily="18" charset="0"/>
              <a:cs typeface="MS PGothic"/>
            </a:endParaRPr>
          </a:p>
        </p:txBody>
      </p:sp>
      <p:sp>
        <p:nvSpPr>
          <p:cNvPr id="17" name="3 CuadroTexto">
            <a:extLst>
              <a:ext uri="{FF2B5EF4-FFF2-40B4-BE49-F238E27FC236}">
                <a16:creationId xmlns:a16="http://schemas.microsoft.com/office/drawing/2014/main" id="{0195AA6C-2F2C-41EA-BD2B-DAF63FD2A173}"/>
              </a:ext>
            </a:extLst>
          </p:cNvPr>
          <p:cNvSpPr txBox="1"/>
          <p:nvPr/>
        </p:nvSpPr>
        <p:spPr>
          <a:xfrm>
            <a:off x="2895600" y="1356906"/>
            <a:ext cx="5832648" cy="4888518"/>
          </a:xfrm>
          <a:prstGeom prst="rect">
            <a:avLst/>
          </a:prstGeom>
          <a:noFill/>
        </p:spPr>
        <p:txBody>
          <a:bodyPr wrap="square" rtlCol="0">
            <a:spAutoFit/>
          </a:bodyPr>
          <a:lstStyle>
            <a:defPPr>
              <a:defRPr lang="es-ES"/>
            </a:defPPr>
            <a:lvl1pPr algn="just">
              <a:spcBef>
                <a:spcPts val="600"/>
              </a:spcBef>
              <a:spcAft>
                <a:spcPts val="600"/>
              </a:spcAft>
              <a:defRPr sz="1500"/>
            </a:lvl1pPr>
          </a:lstStyle>
          <a:p>
            <a:pPr marL="285750" indent="-285750">
              <a:spcBef>
                <a:spcPts val="500"/>
              </a:spcBef>
              <a:spcAft>
                <a:spcPts val="500"/>
              </a:spcAft>
              <a:buClr>
                <a:schemeClr val="tx2"/>
              </a:buClr>
              <a:buSzPct val="120000"/>
              <a:buFont typeface="Wingdings" pitchFamily="2" charset="2"/>
              <a:buChar char=""/>
            </a:pPr>
            <a:r>
              <a:rPr lang="sk-SK" sz="1800" dirty="0">
                <a:solidFill>
                  <a:srgbClr val="111111"/>
                </a:solidFill>
              </a:rPr>
              <a:t>Prečítajte si a dodržiavajte pokyny ohľadom </a:t>
            </a:r>
            <a:r>
              <a:rPr lang="sk-SK" sz="1800" b="1" dirty="0">
                <a:solidFill>
                  <a:srgbClr val="111111"/>
                </a:solidFill>
              </a:rPr>
              <a:t>výstrahy</a:t>
            </a:r>
            <a:r>
              <a:rPr lang="en-US" sz="1800" b="1" dirty="0">
                <a:solidFill>
                  <a:srgbClr val="111111"/>
                </a:solidFill>
              </a:rPr>
              <a:t>, </a:t>
            </a:r>
            <a:r>
              <a:rPr lang="sk-SK" sz="1800" b="1" dirty="0">
                <a:solidFill>
                  <a:srgbClr val="111111"/>
                </a:solidFill>
              </a:rPr>
              <a:t>prevencie a prvej pomoci. </a:t>
            </a:r>
            <a:endParaRPr lang="en-US" sz="1800" dirty="0">
              <a:solidFill>
                <a:srgbClr val="111111"/>
              </a:solidFill>
            </a:endParaRPr>
          </a:p>
          <a:p>
            <a:pPr marL="285750" indent="-285750">
              <a:spcBef>
                <a:spcPts val="500"/>
              </a:spcBef>
              <a:spcAft>
                <a:spcPts val="500"/>
              </a:spcAft>
              <a:buClr>
                <a:schemeClr val="tx2"/>
              </a:buClr>
              <a:buSzPct val="120000"/>
              <a:buFont typeface="Wingdings" pitchFamily="2" charset="2"/>
              <a:buChar char=""/>
            </a:pPr>
            <a:r>
              <a:rPr lang="sk-SK" sz="1800" dirty="0">
                <a:solidFill>
                  <a:srgbClr val="111111"/>
                </a:solidFill>
              </a:rPr>
              <a:t> </a:t>
            </a:r>
            <a:r>
              <a:rPr lang="sk-SK" sz="1800" b="1" dirty="0">
                <a:solidFill>
                  <a:srgbClr val="111111"/>
                </a:solidFill>
              </a:rPr>
              <a:t>Karty bezpečnostných údajov </a:t>
            </a:r>
            <a:r>
              <a:rPr lang="sk-SK" sz="1800" dirty="0">
                <a:solidFill>
                  <a:srgbClr val="111111"/>
                </a:solidFill>
              </a:rPr>
              <a:t>chemických látok a zoznam používaných </a:t>
            </a:r>
            <a:r>
              <a:rPr lang="sk-SK" sz="1800" dirty="0" err="1">
                <a:solidFill>
                  <a:srgbClr val="111111"/>
                </a:solidFill>
              </a:rPr>
              <a:t>chem</a:t>
            </a:r>
            <a:r>
              <a:rPr lang="sk-SK" sz="1800" dirty="0">
                <a:solidFill>
                  <a:srgbClr val="111111"/>
                </a:solidFill>
              </a:rPr>
              <a:t>. látok odovzdajte pred začiatkom výkonu práce.</a:t>
            </a:r>
            <a:endParaRPr lang="en-US" sz="1800" dirty="0">
              <a:solidFill>
                <a:srgbClr val="111111"/>
              </a:solidFill>
            </a:endParaRPr>
          </a:p>
          <a:p>
            <a:pPr marL="285750" indent="-285750">
              <a:spcBef>
                <a:spcPts val="500"/>
              </a:spcBef>
              <a:spcAft>
                <a:spcPts val="500"/>
              </a:spcAft>
              <a:buClr>
                <a:schemeClr val="tx2"/>
              </a:buClr>
              <a:buSzPct val="120000"/>
              <a:buFont typeface="Wingdings" pitchFamily="2" charset="2"/>
              <a:buChar char=""/>
            </a:pPr>
            <a:r>
              <a:rPr lang="sk-SK" sz="1800" dirty="0">
                <a:solidFill>
                  <a:srgbClr val="111111"/>
                </a:solidFill>
              </a:rPr>
              <a:t>Používajte predpísané osobné ochranné pracovné pomôcky.</a:t>
            </a:r>
            <a:endParaRPr lang="en-US" sz="1800" dirty="0">
              <a:solidFill>
                <a:srgbClr val="111111"/>
              </a:solidFill>
            </a:endParaRPr>
          </a:p>
          <a:p>
            <a:pPr marL="285750" indent="-285750">
              <a:spcBef>
                <a:spcPts val="500"/>
              </a:spcBef>
              <a:spcAft>
                <a:spcPts val="500"/>
              </a:spcAft>
              <a:buClr>
                <a:schemeClr val="tx2"/>
              </a:buClr>
              <a:buSzPct val="120000"/>
              <a:buFont typeface="Wingdings" pitchFamily="2" charset="2"/>
              <a:buChar char=""/>
            </a:pPr>
            <a:r>
              <a:rPr lang="sk-SK" sz="1800" dirty="0">
                <a:solidFill>
                  <a:srgbClr val="111111"/>
                </a:solidFill>
              </a:rPr>
              <a:t>Vyvarujte sa </a:t>
            </a:r>
            <a:r>
              <a:rPr lang="sk-SK" sz="1800" b="1" dirty="0">
                <a:solidFill>
                  <a:srgbClr val="111111"/>
                </a:solidFill>
              </a:rPr>
              <a:t>kontaktu s pokožkou, očami a sliznicou. </a:t>
            </a:r>
            <a:endParaRPr lang="en-US" sz="1800" dirty="0">
              <a:solidFill>
                <a:srgbClr val="111111"/>
              </a:solidFill>
            </a:endParaRPr>
          </a:p>
          <a:p>
            <a:pPr marL="285750" indent="-285750">
              <a:spcBef>
                <a:spcPts val="500"/>
              </a:spcBef>
              <a:spcAft>
                <a:spcPts val="500"/>
              </a:spcAft>
              <a:buClr>
                <a:schemeClr val="tx2"/>
              </a:buClr>
              <a:buSzPct val="120000"/>
              <a:buFont typeface="Wingdings" pitchFamily="2" charset="2"/>
              <a:buChar char=""/>
            </a:pPr>
            <a:r>
              <a:rPr lang="sk-SK" sz="1800" b="1" dirty="0">
                <a:solidFill>
                  <a:srgbClr val="111111"/>
                </a:solidFill>
              </a:rPr>
              <a:t>Chemikálie skladujte v limitovaných množstvách</a:t>
            </a:r>
            <a:r>
              <a:rPr lang="en-US" sz="1800" dirty="0">
                <a:solidFill>
                  <a:srgbClr val="111111"/>
                </a:solidFill>
              </a:rPr>
              <a:t>, </a:t>
            </a:r>
            <a:r>
              <a:rPr lang="sk-SK" sz="1800" dirty="0">
                <a:solidFill>
                  <a:srgbClr val="111111"/>
                </a:solidFill>
              </a:rPr>
              <a:t>v príslušných kontajneroch, separovane a v bezpečných oblastiach. </a:t>
            </a:r>
            <a:endParaRPr lang="en-US" sz="1800" dirty="0">
              <a:solidFill>
                <a:srgbClr val="111111"/>
              </a:solidFill>
            </a:endParaRPr>
          </a:p>
          <a:p>
            <a:pPr marL="285750" indent="-285750">
              <a:spcBef>
                <a:spcPts val="500"/>
              </a:spcBef>
              <a:spcAft>
                <a:spcPts val="500"/>
              </a:spcAft>
              <a:buClr>
                <a:schemeClr val="tx2"/>
              </a:buClr>
              <a:buSzPct val="120000"/>
              <a:buFont typeface="Wingdings" pitchFamily="2" charset="2"/>
              <a:buChar char=""/>
            </a:pPr>
            <a:r>
              <a:rPr lang="sk-SK" sz="1800" dirty="0">
                <a:solidFill>
                  <a:srgbClr val="111111"/>
                </a:solidFill>
              </a:rPr>
              <a:t>V prípade </a:t>
            </a:r>
            <a:r>
              <a:rPr lang="sk-SK" sz="1800" b="1" dirty="0">
                <a:solidFill>
                  <a:srgbClr val="111111"/>
                </a:solidFill>
              </a:rPr>
              <a:t>vyliatia nebezpečnej látky alebo vystaveniu sa jej účinkov</a:t>
            </a:r>
            <a:r>
              <a:rPr lang="en-US" sz="1800" dirty="0">
                <a:solidFill>
                  <a:srgbClr val="111111"/>
                </a:solidFill>
              </a:rPr>
              <a:t> </a:t>
            </a:r>
            <a:r>
              <a:rPr lang="sk-SK" sz="1800" dirty="0">
                <a:solidFill>
                  <a:srgbClr val="111111"/>
                </a:solidFill>
              </a:rPr>
              <a:t>postupujte v zmysle pokynov uvedených na karte </a:t>
            </a:r>
            <a:r>
              <a:rPr lang="sk-SK" sz="1800" dirty="0" err="1">
                <a:solidFill>
                  <a:srgbClr val="111111"/>
                </a:solidFill>
              </a:rPr>
              <a:t>bezp</a:t>
            </a:r>
            <a:r>
              <a:rPr lang="sk-SK" sz="1800" dirty="0">
                <a:solidFill>
                  <a:srgbClr val="111111"/>
                </a:solidFill>
              </a:rPr>
              <a:t>. údajov. </a:t>
            </a:r>
            <a:endParaRPr lang="en-US" sz="1800" dirty="0">
              <a:solidFill>
                <a:srgbClr val="111111"/>
              </a:solidFill>
            </a:endParaRPr>
          </a:p>
        </p:txBody>
      </p:sp>
      <p:grpSp>
        <p:nvGrpSpPr>
          <p:cNvPr id="19" name="Group 8">
            <a:extLst>
              <a:ext uri="{FF2B5EF4-FFF2-40B4-BE49-F238E27FC236}">
                <a16:creationId xmlns:a16="http://schemas.microsoft.com/office/drawing/2014/main" id="{FF83AB75-EC0F-42AE-90A2-0496E7D7AF27}"/>
              </a:ext>
            </a:extLst>
          </p:cNvPr>
          <p:cNvGrpSpPr>
            <a:grpSpLocks/>
          </p:cNvGrpSpPr>
          <p:nvPr/>
        </p:nvGrpSpPr>
        <p:grpSpPr bwMode="auto">
          <a:xfrm>
            <a:off x="228600" y="1356906"/>
            <a:ext cx="2662025" cy="1538620"/>
            <a:chOff x="2018" y="482"/>
            <a:chExt cx="2400" cy="1347"/>
          </a:xfrm>
        </p:grpSpPr>
        <p:pic>
          <p:nvPicPr>
            <p:cNvPr id="20" name="Picture 5" descr="090303+GHS">
              <a:extLst>
                <a:ext uri="{FF2B5EF4-FFF2-40B4-BE49-F238E27FC236}">
                  <a16:creationId xmlns:a16="http://schemas.microsoft.com/office/drawing/2014/main" id="{34EF03B1-E814-45DC-A694-5289820D828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18" y="482"/>
              <a:ext cx="2400"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descr="Imagen1">
              <a:extLst>
                <a:ext uri="{FF2B5EF4-FFF2-40B4-BE49-F238E27FC236}">
                  <a16:creationId xmlns:a16="http://schemas.microsoft.com/office/drawing/2014/main" id="{71AA6326-F321-4D01-9551-96B55B6E06E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l="30634" t="23274" r="23482" b="23422"/>
            <a:stretch>
              <a:fillRect/>
            </a:stretch>
          </p:blipFill>
          <p:spPr bwMode="auto">
            <a:xfrm>
              <a:off x="3766" y="1140"/>
              <a:ext cx="646" cy="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 descr="090303+GHS">
              <a:extLst>
                <a:ext uri="{FF2B5EF4-FFF2-40B4-BE49-F238E27FC236}">
                  <a16:creationId xmlns:a16="http://schemas.microsoft.com/office/drawing/2014/main" id="{3EBBA9F1-73C8-41DF-BAE2-4CAB796493B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18" y="1134"/>
              <a:ext cx="1769" cy="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Obrázok 2">
            <a:extLst>
              <a:ext uri="{FF2B5EF4-FFF2-40B4-BE49-F238E27FC236}">
                <a16:creationId xmlns:a16="http://schemas.microsoft.com/office/drawing/2014/main" id="{6F79BD0B-3ADD-4FF4-ADD1-AD8E99A6F8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744" y="3166344"/>
            <a:ext cx="1558056" cy="1558056"/>
          </a:xfrm>
          <a:prstGeom prst="rect">
            <a:avLst/>
          </a:prstGeom>
        </p:spPr>
      </p:pic>
      <p:pic>
        <p:nvPicPr>
          <p:cNvPr id="9" name="Obrázok 8">
            <a:extLst>
              <a:ext uri="{FF2B5EF4-FFF2-40B4-BE49-F238E27FC236}">
                <a16:creationId xmlns:a16="http://schemas.microsoft.com/office/drawing/2014/main" id="{7470EFA3-B80B-4313-A025-2966274FAF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848" y="4962525"/>
            <a:ext cx="1392752" cy="1362075"/>
          </a:xfrm>
          <a:prstGeom prst="rect">
            <a:avLst/>
          </a:prstGeom>
        </p:spPr>
      </p:pic>
      <p:sp>
        <p:nvSpPr>
          <p:cNvPr id="2" name="Obdĺžnik 1">
            <a:extLst>
              <a:ext uri="{FF2B5EF4-FFF2-40B4-BE49-F238E27FC236}">
                <a16:creationId xmlns:a16="http://schemas.microsoft.com/office/drawing/2014/main" id="{48D3661A-FCF1-43E3-81FE-007DCD6ADD35}"/>
              </a:ext>
            </a:extLst>
          </p:cNvPr>
          <p:cNvSpPr/>
          <p:nvPr/>
        </p:nvSpPr>
        <p:spPr>
          <a:xfrm>
            <a:off x="304800" y="666690"/>
            <a:ext cx="7086600" cy="400110"/>
          </a:xfrm>
          <a:prstGeom prst="rect">
            <a:avLst/>
          </a:prstGeom>
        </p:spPr>
        <p:txBody>
          <a:bodyPr wrap="square">
            <a:spAutoFit/>
          </a:bodyPr>
          <a:lstStyle/>
          <a:p>
            <a:r>
              <a:rPr lang="sk-SK" sz="2000" b="1" dirty="0">
                <a:solidFill>
                  <a:schemeClr val="tx2"/>
                </a:solidFill>
              </a:rPr>
              <a:t>19) Manipulácia s ropnými a chemickými látkami</a:t>
            </a:r>
            <a:endParaRPr lang="en-GB" sz="2000" dirty="0">
              <a:solidFill>
                <a:schemeClr val="tx2"/>
              </a:solidFill>
            </a:endParaRPr>
          </a:p>
        </p:txBody>
      </p:sp>
      <p:pic>
        <p:nvPicPr>
          <p:cNvPr id="23" name="Obrázok 22">
            <a:extLst>
              <a:ext uri="{FF2B5EF4-FFF2-40B4-BE49-F238E27FC236}">
                <a16:creationId xmlns:a16="http://schemas.microsoft.com/office/drawing/2014/main" id="{8F063E3B-395D-4B11-9405-C9F7FCD984C1}"/>
              </a:ext>
            </a:extLst>
          </p:cNvPr>
          <p:cNvPicPr/>
          <p:nvPr/>
        </p:nvPicPr>
        <p:blipFill rotWithShape="1">
          <a:blip r:embed="rId7"/>
          <a:srcRect l="70903" t="12050" r="13791" b="81922"/>
          <a:stretch/>
        </p:blipFill>
        <p:spPr bwMode="auto">
          <a:xfrm>
            <a:off x="5943600" y="79023"/>
            <a:ext cx="2895600" cy="60677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43194048"/>
      </p:ext>
    </p:extLst>
  </p:cSld>
  <p:clrMapOvr>
    <a:masterClrMapping/>
  </p:clrMapOvr>
  <p:transition advClick="0">
    <p:blinds/>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Nadpis 1"/>
          <p:cNvSpPr>
            <a:spLocks noGrp="1"/>
          </p:cNvSpPr>
          <p:nvPr>
            <p:ph type="title" idx="4294967295"/>
          </p:nvPr>
        </p:nvSpPr>
        <p:spPr>
          <a:xfrm>
            <a:off x="457200" y="228600"/>
            <a:ext cx="8234363" cy="669925"/>
          </a:xfrm>
        </p:spPr>
        <p:txBody>
          <a:bodyPr/>
          <a:lstStyle/>
          <a:p>
            <a:pPr eaLnBrk="1" hangingPunct="1"/>
            <a:r>
              <a:rPr lang="sk-SK" sz="2000" b="1" dirty="0"/>
              <a:t>20)  Havarijná pripravenosť</a:t>
            </a:r>
          </a:p>
        </p:txBody>
      </p:sp>
      <p:sp>
        <p:nvSpPr>
          <p:cNvPr id="373762" name="Zástupný symbol obsahu 2"/>
          <p:cNvSpPr>
            <a:spLocks noGrp="1"/>
          </p:cNvSpPr>
          <p:nvPr>
            <p:ph idx="4294967295"/>
          </p:nvPr>
        </p:nvSpPr>
        <p:spPr>
          <a:xfrm>
            <a:off x="0" y="1828800"/>
            <a:ext cx="8235950" cy="4114800"/>
          </a:xfrm>
        </p:spPr>
        <p:txBody>
          <a:bodyPr/>
          <a:lstStyle/>
          <a:p>
            <a:pPr>
              <a:buFontTx/>
              <a:buNone/>
            </a:pPr>
            <a:endParaRPr lang="sk-SK" sz="1800" b="1" dirty="0">
              <a:solidFill>
                <a:srgbClr val="111111"/>
              </a:solidFill>
            </a:endParaRPr>
          </a:p>
          <a:p>
            <a:endParaRPr lang="fr-FR" sz="1800" i="1" dirty="0">
              <a:solidFill>
                <a:srgbClr val="111111"/>
              </a:solidFill>
            </a:endParaRPr>
          </a:p>
          <a:p>
            <a:pPr>
              <a:buFontTx/>
              <a:buNone/>
            </a:pPr>
            <a:r>
              <a:rPr lang="sk-SK" sz="1800" b="1" dirty="0">
                <a:solidFill>
                  <a:srgbClr val="111111"/>
                </a:solidFill>
                <a:sym typeface="Wingdings" pitchFamily="2" charset="2"/>
              </a:rPr>
              <a:t>	</a:t>
            </a:r>
            <a:endParaRPr lang="sk-SK" sz="1800" b="1" i="1" dirty="0">
              <a:solidFill>
                <a:srgbClr val="111111"/>
              </a:solidFill>
              <a:sym typeface="Wingdings" pitchFamily="2" charset="2"/>
            </a:endParaRPr>
          </a:p>
          <a:p>
            <a:pPr>
              <a:buFontTx/>
              <a:buNone/>
            </a:pPr>
            <a:endParaRPr lang="sk-SK" sz="1800" b="1" i="1" dirty="0">
              <a:solidFill>
                <a:srgbClr val="111111"/>
              </a:solidFill>
              <a:sym typeface="Wingdings" pitchFamily="2" charset="2"/>
            </a:endParaRPr>
          </a:p>
          <a:p>
            <a:pPr>
              <a:buFontTx/>
              <a:buNone/>
            </a:pPr>
            <a:endParaRPr lang="sk-SK" sz="1800" b="1" i="1" dirty="0">
              <a:solidFill>
                <a:srgbClr val="111111"/>
              </a:solidFill>
              <a:sym typeface="Wingdings" pitchFamily="2" charset="2"/>
            </a:endParaRPr>
          </a:p>
          <a:p>
            <a:pPr>
              <a:buFontTx/>
              <a:buNone/>
            </a:pPr>
            <a:endParaRPr lang="sk-SK" sz="1800" b="1" i="1" dirty="0">
              <a:solidFill>
                <a:srgbClr val="111111"/>
              </a:solidFill>
              <a:sym typeface="Wingdings" pitchFamily="2" charset="2"/>
            </a:endParaRPr>
          </a:p>
        </p:txBody>
      </p:sp>
      <p:sp>
        <p:nvSpPr>
          <p:cNvPr id="373763" name="Zástupný symbol čísla snímky 3"/>
          <p:cNvSpPr txBox="1">
            <a:spLocks noGrp="1"/>
          </p:cNvSpPr>
          <p:nvPr/>
        </p:nvSpPr>
        <p:spPr bwMode="auto">
          <a:xfrm>
            <a:off x="6453188" y="6324600"/>
            <a:ext cx="1905000" cy="269875"/>
          </a:xfrm>
          <a:prstGeom prst="rect">
            <a:avLst/>
          </a:prstGeom>
          <a:noFill/>
          <a:ln w="9525">
            <a:noFill/>
            <a:miter lim="800000"/>
            <a:headEnd/>
            <a:tailEnd/>
          </a:ln>
        </p:spPr>
        <p:txBody>
          <a:bodyPr lIns="0" tIns="0" rIns="0" bIns="0"/>
          <a:lstStyle/>
          <a:p>
            <a:pPr algn="r" eaLnBrk="0" hangingPunct="0"/>
            <a:fld id="{B92367BE-471A-4A9C-8F64-11EB6E55B0A3}" type="slidenum">
              <a:rPr lang="sk-SK" sz="1100">
                <a:solidFill>
                  <a:srgbClr val="000000"/>
                </a:solidFill>
                <a:cs typeface="MS PGothic"/>
              </a:rPr>
              <a:pPr algn="r" eaLnBrk="0" hangingPunct="0"/>
              <a:t>52</a:t>
            </a:fld>
            <a:endParaRPr lang="sk-SK" sz="1100">
              <a:solidFill>
                <a:srgbClr val="000000"/>
              </a:solidFill>
              <a:cs typeface="MS PGothic"/>
            </a:endParaRPr>
          </a:p>
        </p:txBody>
      </p:sp>
      <p:sp>
        <p:nvSpPr>
          <p:cNvPr id="373764" name="Rectangle 5"/>
          <p:cNvSpPr>
            <a:spLocks noChangeArrowheads="1"/>
          </p:cNvSpPr>
          <p:nvPr/>
        </p:nvSpPr>
        <p:spPr bwMode="auto">
          <a:xfrm>
            <a:off x="0" y="1493838"/>
            <a:ext cx="184150" cy="366712"/>
          </a:xfrm>
          <a:prstGeom prst="rect">
            <a:avLst/>
          </a:prstGeom>
          <a:noFill/>
          <a:ln w="9525">
            <a:noFill/>
            <a:miter lim="800000"/>
            <a:headEnd/>
            <a:tailEnd/>
          </a:ln>
        </p:spPr>
        <p:txBody>
          <a:bodyPr wrap="none" anchor="ctr">
            <a:spAutoFit/>
          </a:bodyPr>
          <a:lstStyle/>
          <a:p>
            <a:endParaRPr lang="en-US">
              <a:latin typeface="Times New Roman" pitchFamily="18" charset="0"/>
              <a:cs typeface="MS PGothic"/>
            </a:endParaRPr>
          </a:p>
        </p:txBody>
      </p:sp>
      <p:sp>
        <p:nvSpPr>
          <p:cNvPr id="373765" name="Rectangle 14"/>
          <p:cNvSpPr>
            <a:spLocks noChangeArrowheads="1"/>
          </p:cNvSpPr>
          <p:nvPr/>
        </p:nvSpPr>
        <p:spPr bwMode="auto">
          <a:xfrm>
            <a:off x="0" y="1762125"/>
            <a:ext cx="9144000" cy="0"/>
          </a:xfrm>
          <a:prstGeom prst="rect">
            <a:avLst/>
          </a:prstGeom>
          <a:noFill/>
          <a:ln w="9525">
            <a:noFill/>
            <a:miter lim="800000"/>
            <a:headEnd/>
            <a:tailEnd/>
          </a:ln>
        </p:spPr>
        <p:txBody>
          <a:bodyPr wrap="none" tIns="152352" bIns="76176" anchor="ctr">
            <a:spAutoFit/>
          </a:bodyPr>
          <a:lstStyle/>
          <a:p>
            <a:endParaRPr lang="en-US">
              <a:latin typeface="Times New Roman" pitchFamily="18" charset="0"/>
              <a:cs typeface="MS PGothic"/>
            </a:endParaRPr>
          </a:p>
        </p:txBody>
      </p:sp>
      <p:sp>
        <p:nvSpPr>
          <p:cNvPr id="373766" name="Rectangle 15"/>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3767" name="Rectangle 16"/>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3768" name="Rectangle 17"/>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3769" name="Rectangle 18"/>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3770" name="Rectangle 19"/>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3771" name="Rectangle 20"/>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3772" name="Rectangle 51"/>
          <p:cNvSpPr>
            <a:spLocks noChangeArrowheads="1"/>
          </p:cNvSpPr>
          <p:nvPr/>
        </p:nvSpPr>
        <p:spPr bwMode="auto">
          <a:xfrm>
            <a:off x="0" y="5095875"/>
            <a:ext cx="9144000" cy="0"/>
          </a:xfrm>
          <a:prstGeom prst="rect">
            <a:avLst/>
          </a:prstGeom>
          <a:noFill/>
          <a:ln w="9525">
            <a:noFill/>
            <a:miter lim="800000"/>
            <a:headEnd/>
            <a:tailEnd/>
          </a:ln>
        </p:spPr>
        <p:txBody>
          <a:bodyPr wrap="none" anchor="ctr">
            <a:spAutoFit/>
          </a:bodyPr>
          <a:lstStyle/>
          <a:p>
            <a:endParaRPr lang="en-US">
              <a:latin typeface="Times New Roman" pitchFamily="18" charset="0"/>
              <a:cs typeface="MS PGothic"/>
            </a:endParaRPr>
          </a:p>
        </p:txBody>
      </p:sp>
      <p:sp>
        <p:nvSpPr>
          <p:cNvPr id="373773" name="Rectangle 15"/>
          <p:cNvSpPr>
            <a:spLocks noChangeArrowheads="1"/>
          </p:cNvSpPr>
          <p:nvPr/>
        </p:nvSpPr>
        <p:spPr bwMode="auto">
          <a:xfrm>
            <a:off x="457200" y="1351205"/>
            <a:ext cx="8229600" cy="1163395"/>
          </a:xfrm>
          <a:prstGeom prst="rect">
            <a:avLst/>
          </a:prstGeom>
          <a:noFill/>
          <a:ln w="9525">
            <a:noFill/>
            <a:miter lim="800000"/>
            <a:headEnd/>
            <a:tailEnd/>
          </a:ln>
        </p:spPr>
        <p:txBody>
          <a:bodyPr wrap="square">
            <a:spAutoFit/>
          </a:bodyPr>
          <a:lstStyle/>
          <a:p>
            <a:pPr>
              <a:spcBef>
                <a:spcPct val="20000"/>
              </a:spcBef>
              <a:buClr>
                <a:schemeClr val="tx2"/>
              </a:buClr>
            </a:pPr>
            <a:r>
              <a:rPr lang="sk-SK" altLang="zh-CN" sz="1600" b="1" dirty="0">
                <a:solidFill>
                  <a:srgbClr val="111111"/>
                </a:solidFill>
                <a:cs typeface="MS PGothic"/>
              </a:rPr>
              <a:t>V prípade vzniku  havarijnej situácie sa riaď pokynmi zamestnancov ArcelorMittal </a:t>
            </a:r>
            <a:r>
              <a:rPr lang="sk-SK" altLang="zh-CN" sz="1600" b="1" dirty="0" err="1">
                <a:solidFill>
                  <a:srgbClr val="111111"/>
                </a:solidFill>
                <a:cs typeface="MS PGothic"/>
              </a:rPr>
              <a:t>Gonvarri</a:t>
            </a:r>
            <a:r>
              <a:rPr lang="sk-SK" altLang="zh-CN" sz="1600" b="1" dirty="0">
                <a:solidFill>
                  <a:srgbClr val="111111"/>
                </a:solidFill>
                <a:cs typeface="MS PGothic"/>
              </a:rPr>
              <a:t> SSC Slovakia s.r.o. a zásadami uvedenými v interných dokumentoch umiestnených na vybraných miestach</a:t>
            </a:r>
          </a:p>
          <a:p>
            <a:pPr>
              <a:spcBef>
                <a:spcPct val="20000"/>
              </a:spcBef>
              <a:buClr>
                <a:schemeClr val="tx2"/>
              </a:buClr>
            </a:pPr>
            <a:endParaRPr lang="sk-SK" altLang="zh-CN" b="1" dirty="0">
              <a:solidFill>
                <a:srgbClr val="111111"/>
              </a:solidFill>
              <a:cs typeface="MS PGothic"/>
            </a:endParaRPr>
          </a:p>
        </p:txBody>
      </p:sp>
      <p:pic>
        <p:nvPicPr>
          <p:cNvPr id="373774" name="Picture 19"/>
          <p:cNvPicPr>
            <a:picLocks noChangeAspect="1" noChangeArrowheads="1"/>
          </p:cNvPicPr>
          <p:nvPr/>
        </p:nvPicPr>
        <p:blipFill>
          <a:blip r:embed="rId2" cstate="print"/>
          <a:srcRect t="5240" b="26637"/>
          <a:stretch>
            <a:fillRect/>
          </a:stretch>
        </p:blipFill>
        <p:spPr bwMode="auto">
          <a:xfrm>
            <a:off x="1447800" y="2819400"/>
            <a:ext cx="5816600" cy="2971800"/>
          </a:xfrm>
          <a:prstGeom prst="rect">
            <a:avLst/>
          </a:prstGeom>
          <a:noFill/>
          <a:ln w="9525">
            <a:noFill/>
            <a:miter lim="800000"/>
            <a:headEnd/>
            <a:tailEnd/>
          </a:ln>
        </p:spPr>
      </p:pic>
      <p:pic>
        <p:nvPicPr>
          <p:cNvPr id="16" name="Obrázok 15">
            <a:extLst>
              <a:ext uri="{FF2B5EF4-FFF2-40B4-BE49-F238E27FC236}">
                <a16:creationId xmlns:a16="http://schemas.microsoft.com/office/drawing/2014/main" id="{D7CB51F6-AA78-43C2-B51F-293571EE636C}"/>
              </a:ext>
            </a:extLst>
          </p:cNvPr>
          <p:cNvPicPr/>
          <p:nvPr/>
        </p:nvPicPr>
        <p:blipFill rotWithShape="1">
          <a:blip r:embed="rId3"/>
          <a:srcRect l="70903" t="12050" r="13791" b="81922"/>
          <a:stretch/>
        </p:blipFill>
        <p:spPr bwMode="auto">
          <a:xfrm>
            <a:off x="5943600" y="79023"/>
            <a:ext cx="2895600" cy="606777"/>
          </a:xfrm>
          <a:prstGeom prst="rect">
            <a:avLst/>
          </a:prstGeom>
          <a:ln>
            <a:noFill/>
          </a:ln>
          <a:extLst>
            <a:ext uri="{53640926-AAD7-44D8-BBD7-CCE9431645EC}">
              <a14:shadowObscured xmlns:a14="http://schemas.microsoft.com/office/drawing/2010/main"/>
            </a:ext>
          </a:extLst>
        </p:spPr>
      </p:pic>
    </p:spTree>
  </p:cSld>
  <p:clrMapOvr>
    <a:masterClrMapping/>
  </p:clrMapOvr>
  <p:transition>
    <p:blinds/>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Nadpis 1"/>
          <p:cNvSpPr>
            <a:spLocks noGrp="1"/>
          </p:cNvSpPr>
          <p:nvPr>
            <p:ph type="title" idx="4294967295"/>
          </p:nvPr>
        </p:nvSpPr>
        <p:spPr>
          <a:xfrm>
            <a:off x="304800" y="1006475"/>
            <a:ext cx="8234363" cy="288925"/>
          </a:xfrm>
        </p:spPr>
        <p:txBody>
          <a:bodyPr/>
          <a:lstStyle/>
          <a:p>
            <a:pPr eaLnBrk="1" hangingPunct="1"/>
            <a:r>
              <a:rPr lang="sk-SK" sz="2000" dirty="0"/>
              <a:t>20.1)  </a:t>
            </a:r>
            <a:r>
              <a:rPr lang="sk-SK" sz="2000" dirty="0" err="1"/>
              <a:t>Požarno</a:t>
            </a:r>
            <a:r>
              <a:rPr lang="sk-SK" sz="2000" dirty="0"/>
              <a:t>-evakuačný plán, rozmiestnenie lekárničiek a</a:t>
            </a:r>
            <a:br>
              <a:rPr lang="sk-SK" sz="2000" dirty="0"/>
            </a:br>
            <a:r>
              <a:rPr lang="sk-SK" sz="2000" dirty="0"/>
              <a:t>          hlavných uzáverov energií</a:t>
            </a:r>
          </a:p>
        </p:txBody>
      </p:sp>
      <p:sp>
        <p:nvSpPr>
          <p:cNvPr id="374786" name="Zástupný symbol obsahu 2"/>
          <p:cNvSpPr>
            <a:spLocks noGrp="1"/>
          </p:cNvSpPr>
          <p:nvPr>
            <p:ph idx="4294967295"/>
          </p:nvPr>
        </p:nvSpPr>
        <p:spPr>
          <a:xfrm>
            <a:off x="0" y="1828800"/>
            <a:ext cx="8235950" cy="4114800"/>
          </a:xfrm>
        </p:spPr>
        <p:txBody>
          <a:bodyPr/>
          <a:lstStyle/>
          <a:p>
            <a:pPr>
              <a:buFontTx/>
              <a:buNone/>
            </a:pPr>
            <a:endParaRPr lang="sk-SK" sz="1800" b="1" dirty="0">
              <a:solidFill>
                <a:srgbClr val="111111"/>
              </a:solidFill>
            </a:endParaRPr>
          </a:p>
          <a:p>
            <a:endParaRPr lang="fr-FR" sz="1800" i="1" dirty="0">
              <a:solidFill>
                <a:srgbClr val="111111"/>
              </a:solidFill>
            </a:endParaRPr>
          </a:p>
          <a:p>
            <a:pPr>
              <a:buFontTx/>
              <a:buNone/>
            </a:pPr>
            <a:r>
              <a:rPr lang="sk-SK" sz="1800" b="1" dirty="0">
                <a:solidFill>
                  <a:srgbClr val="111111"/>
                </a:solidFill>
                <a:sym typeface="Wingdings" pitchFamily="2" charset="2"/>
              </a:rPr>
              <a:t>	</a:t>
            </a:r>
            <a:endParaRPr lang="sk-SK" sz="1800" b="1" i="1" dirty="0">
              <a:solidFill>
                <a:srgbClr val="111111"/>
              </a:solidFill>
              <a:sym typeface="Wingdings" pitchFamily="2" charset="2"/>
            </a:endParaRPr>
          </a:p>
          <a:p>
            <a:pPr>
              <a:buFontTx/>
              <a:buNone/>
            </a:pPr>
            <a:endParaRPr lang="sk-SK" sz="1800" b="1" i="1" dirty="0">
              <a:solidFill>
                <a:srgbClr val="111111"/>
              </a:solidFill>
              <a:sym typeface="Wingdings" pitchFamily="2" charset="2"/>
            </a:endParaRPr>
          </a:p>
          <a:p>
            <a:pPr>
              <a:buFontTx/>
              <a:buNone/>
            </a:pPr>
            <a:endParaRPr lang="sk-SK" sz="1800" b="1" i="1" dirty="0">
              <a:solidFill>
                <a:srgbClr val="111111"/>
              </a:solidFill>
              <a:sym typeface="Wingdings" pitchFamily="2" charset="2"/>
            </a:endParaRPr>
          </a:p>
          <a:p>
            <a:pPr>
              <a:buFontTx/>
              <a:buNone/>
            </a:pPr>
            <a:endParaRPr lang="sk-SK" sz="1800" b="1" i="1" dirty="0">
              <a:solidFill>
                <a:srgbClr val="111111"/>
              </a:solidFill>
              <a:sym typeface="Wingdings" pitchFamily="2" charset="2"/>
            </a:endParaRPr>
          </a:p>
        </p:txBody>
      </p:sp>
      <p:sp>
        <p:nvSpPr>
          <p:cNvPr id="374787" name="Zástupný symbol čísla snímky 3"/>
          <p:cNvSpPr txBox="1">
            <a:spLocks noGrp="1"/>
          </p:cNvSpPr>
          <p:nvPr/>
        </p:nvSpPr>
        <p:spPr bwMode="auto">
          <a:xfrm>
            <a:off x="6453188" y="6324600"/>
            <a:ext cx="1905000" cy="269875"/>
          </a:xfrm>
          <a:prstGeom prst="rect">
            <a:avLst/>
          </a:prstGeom>
          <a:noFill/>
          <a:ln w="9525">
            <a:noFill/>
            <a:miter lim="800000"/>
            <a:headEnd/>
            <a:tailEnd/>
          </a:ln>
        </p:spPr>
        <p:txBody>
          <a:bodyPr lIns="0" tIns="0" rIns="0" bIns="0"/>
          <a:lstStyle/>
          <a:p>
            <a:pPr algn="r" eaLnBrk="0" hangingPunct="0"/>
            <a:fld id="{46BCC6DD-C042-4B0C-9740-A12F77D0DDC2}" type="slidenum">
              <a:rPr lang="sk-SK" sz="1100">
                <a:solidFill>
                  <a:srgbClr val="000000"/>
                </a:solidFill>
                <a:cs typeface="MS PGothic"/>
              </a:rPr>
              <a:pPr algn="r" eaLnBrk="0" hangingPunct="0"/>
              <a:t>53</a:t>
            </a:fld>
            <a:endParaRPr lang="sk-SK" sz="1100">
              <a:solidFill>
                <a:srgbClr val="000000"/>
              </a:solidFill>
              <a:cs typeface="MS PGothic"/>
            </a:endParaRPr>
          </a:p>
        </p:txBody>
      </p:sp>
      <p:sp>
        <p:nvSpPr>
          <p:cNvPr id="374788" name="Rectangle 5"/>
          <p:cNvSpPr>
            <a:spLocks noChangeArrowheads="1"/>
          </p:cNvSpPr>
          <p:nvPr/>
        </p:nvSpPr>
        <p:spPr bwMode="auto">
          <a:xfrm>
            <a:off x="0" y="1698625"/>
            <a:ext cx="9144000" cy="0"/>
          </a:xfrm>
          <a:prstGeom prst="rect">
            <a:avLst/>
          </a:prstGeom>
          <a:noFill/>
          <a:ln w="9525">
            <a:noFill/>
            <a:miter lim="800000"/>
            <a:headEnd/>
            <a:tailEnd/>
          </a:ln>
        </p:spPr>
        <p:txBody>
          <a:bodyPr wrap="none" anchor="ctr">
            <a:spAutoFit/>
          </a:bodyPr>
          <a:lstStyle/>
          <a:p>
            <a:endParaRPr lang="en-US">
              <a:latin typeface="Times New Roman" pitchFamily="18" charset="0"/>
              <a:cs typeface="MS PGothic"/>
            </a:endParaRPr>
          </a:p>
        </p:txBody>
      </p:sp>
      <p:sp>
        <p:nvSpPr>
          <p:cNvPr id="374789" name="Rectangle 14"/>
          <p:cNvSpPr>
            <a:spLocks noChangeArrowheads="1"/>
          </p:cNvSpPr>
          <p:nvPr/>
        </p:nvSpPr>
        <p:spPr bwMode="auto">
          <a:xfrm>
            <a:off x="0" y="1762125"/>
            <a:ext cx="9144000" cy="0"/>
          </a:xfrm>
          <a:prstGeom prst="rect">
            <a:avLst/>
          </a:prstGeom>
          <a:noFill/>
          <a:ln w="9525">
            <a:noFill/>
            <a:miter lim="800000"/>
            <a:headEnd/>
            <a:tailEnd/>
          </a:ln>
        </p:spPr>
        <p:txBody>
          <a:bodyPr wrap="none" tIns="152352" bIns="76176" anchor="ctr">
            <a:spAutoFit/>
          </a:bodyPr>
          <a:lstStyle/>
          <a:p>
            <a:endParaRPr lang="en-US">
              <a:latin typeface="Times New Roman" pitchFamily="18" charset="0"/>
              <a:cs typeface="MS PGothic"/>
            </a:endParaRPr>
          </a:p>
        </p:txBody>
      </p:sp>
      <p:sp>
        <p:nvSpPr>
          <p:cNvPr id="374790" name="Rectangle 15"/>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4791" name="Rectangle 16"/>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4792" name="Rectangle 17"/>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4793" name="Rectangle 18"/>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4794" name="Rectangle 19"/>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4795" name="Rectangle 20"/>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4796" name="Rectangle 51"/>
          <p:cNvSpPr>
            <a:spLocks noChangeArrowheads="1"/>
          </p:cNvSpPr>
          <p:nvPr/>
        </p:nvSpPr>
        <p:spPr bwMode="auto">
          <a:xfrm>
            <a:off x="0" y="5095875"/>
            <a:ext cx="9144000" cy="0"/>
          </a:xfrm>
          <a:prstGeom prst="rect">
            <a:avLst/>
          </a:prstGeom>
          <a:noFill/>
          <a:ln w="9525">
            <a:noFill/>
            <a:miter lim="800000"/>
            <a:headEnd/>
            <a:tailEnd/>
          </a:ln>
        </p:spPr>
        <p:txBody>
          <a:bodyPr wrap="none" anchor="ctr">
            <a:spAutoFit/>
          </a:bodyPr>
          <a:lstStyle/>
          <a:p>
            <a:endParaRPr lang="en-US">
              <a:latin typeface="Times New Roman" pitchFamily="18" charset="0"/>
              <a:cs typeface="MS PGothic"/>
            </a:endParaRPr>
          </a:p>
        </p:txBody>
      </p:sp>
      <p:pic>
        <p:nvPicPr>
          <p:cNvPr id="2" name="Obrázok 1">
            <a:extLst>
              <a:ext uri="{FF2B5EF4-FFF2-40B4-BE49-F238E27FC236}">
                <a16:creationId xmlns:a16="http://schemas.microsoft.com/office/drawing/2014/main" id="{21DF59CB-5411-4632-8E48-8EA059827B85}"/>
              </a:ext>
            </a:extLst>
          </p:cNvPr>
          <p:cNvPicPr>
            <a:picLocks noChangeAspect="1"/>
          </p:cNvPicPr>
          <p:nvPr/>
        </p:nvPicPr>
        <p:blipFill rotWithShape="1">
          <a:blip r:embed="rId2"/>
          <a:srcRect l="22501" t="16341" r="19165" b="10848"/>
          <a:stretch/>
        </p:blipFill>
        <p:spPr>
          <a:xfrm>
            <a:off x="949408" y="1295400"/>
            <a:ext cx="6840837" cy="4800600"/>
          </a:xfrm>
          <a:prstGeom prst="rect">
            <a:avLst/>
          </a:prstGeom>
        </p:spPr>
      </p:pic>
      <p:pic>
        <p:nvPicPr>
          <p:cNvPr id="15" name="Obrázok 14">
            <a:extLst>
              <a:ext uri="{FF2B5EF4-FFF2-40B4-BE49-F238E27FC236}">
                <a16:creationId xmlns:a16="http://schemas.microsoft.com/office/drawing/2014/main" id="{91E1B332-6EC1-4C19-931E-719F8B8B6441}"/>
              </a:ext>
            </a:extLst>
          </p:cNvPr>
          <p:cNvPicPr/>
          <p:nvPr/>
        </p:nvPicPr>
        <p:blipFill rotWithShape="1">
          <a:blip r:embed="rId3"/>
          <a:srcRect l="70903" t="12050" r="13791" b="81922"/>
          <a:stretch/>
        </p:blipFill>
        <p:spPr bwMode="auto">
          <a:xfrm>
            <a:off x="5943600" y="79023"/>
            <a:ext cx="2895600" cy="606777"/>
          </a:xfrm>
          <a:prstGeom prst="rect">
            <a:avLst/>
          </a:prstGeom>
          <a:ln>
            <a:noFill/>
          </a:ln>
          <a:extLst>
            <a:ext uri="{53640926-AAD7-44D8-BBD7-CCE9431645EC}">
              <a14:shadowObscured xmlns:a14="http://schemas.microsoft.com/office/drawing/2010/main"/>
            </a:ext>
          </a:extLst>
        </p:spPr>
      </p:pic>
    </p:spTree>
  </p:cSld>
  <p:clrMapOvr>
    <a:masterClrMapping/>
  </p:clrMapOvr>
  <p:transition>
    <p:blinds/>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Nadpis 1"/>
          <p:cNvSpPr>
            <a:spLocks noGrp="1"/>
          </p:cNvSpPr>
          <p:nvPr>
            <p:ph type="title" idx="4294967295"/>
          </p:nvPr>
        </p:nvSpPr>
        <p:spPr>
          <a:xfrm>
            <a:off x="457200" y="228600"/>
            <a:ext cx="8234363" cy="669925"/>
          </a:xfrm>
        </p:spPr>
        <p:txBody>
          <a:bodyPr/>
          <a:lstStyle/>
          <a:p>
            <a:pPr eaLnBrk="1" hangingPunct="1"/>
            <a:r>
              <a:rPr lang="sk-SK" sz="2000" dirty="0"/>
              <a:t>20.2)  Zásady poskytovania  prvej pomoci</a:t>
            </a:r>
          </a:p>
        </p:txBody>
      </p:sp>
      <p:sp>
        <p:nvSpPr>
          <p:cNvPr id="375810" name="Zástupný symbol obsahu 2"/>
          <p:cNvSpPr>
            <a:spLocks noGrp="1"/>
          </p:cNvSpPr>
          <p:nvPr>
            <p:ph idx="4294967295"/>
          </p:nvPr>
        </p:nvSpPr>
        <p:spPr>
          <a:xfrm>
            <a:off x="0" y="1828800"/>
            <a:ext cx="8235950" cy="4114800"/>
          </a:xfrm>
        </p:spPr>
        <p:txBody>
          <a:bodyPr/>
          <a:lstStyle/>
          <a:p>
            <a:pPr>
              <a:buFontTx/>
              <a:buNone/>
            </a:pPr>
            <a:endParaRPr lang="sk-SK" sz="1800" b="1">
              <a:solidFill>
                <a:srgbClr val="111111"/>
              </a:solidFill>
            </a:endParaRPr>
          </a:p>
          <a:p>
            <a:endParaRPr lang="fr-FR" sz="1800" i="1">
              <a:solidFill>
                <a:srgbClr val="111111"/>
              </a:solidFill>
            </a:endParaRPr>
          </a:p>
          <a:p>
            <a:pPr>
              <a:buFontTx/>
              <a:buNone/>
            </a:pPr>
            <a:r>
              <a:rPr lang="sk-SK" sz="1800" b="1">
                <a:solidFill>
                  <a:srgbClr val="111111"/>
                </a:solidFill>
                <a:sym typeface="Wingdings" pitchFamily="2" charset="2"/>
              </a:rPr>
              <a:t>	</a:t>
            </a:r>
            <a:endParaRPr lang="sk-SK" sz="1800" b="1" i="1">
              <a:solidFill>
                <a:srgbClr val="111111"/>
              </a:solidFill>
              <a:sym typeface="Wingdings" pitchFamily="2" charset="2"/>
            </a:endParaRPr>
          </a:p>
          <a:p>
            <a:pPr>
              <a:buFontTx/>
              <a:buNone/>
            </a:pPr>
            <a:endParaRPr lang="sk-SK" sz="1800" b="1" i="1">
              <a:solidFill>
                <a:srgbClr val="111111"/>
              </a:solidFill>
              <a:sym typeface="Wingdings" pitchFamily="2" charset="2"/>
            </a:endParaRPr>
          </a:p>
          <a:p>
            <a:pPr>
              <a:buFontTx/>
              <a:buNone/>
            </a:pPr>
            <a:endParaRPr lang="sk-SK" sz="1800" b="1" i="1">
              <a:solidFill>
                <a:srgbClr val="111111"/>
              </a:solidFill>
              <a:sym typeface="Wingdings" pitchFamily="2" charset="2"/>
            </a:endParaRPr>
          </a:p>
          <a:p>
            <a:pPr>
              <a:buFontTx/>
              <a:buNone/>
            </a:pPr>
            <a:endParaRPr lang="sk-SK" sz="1800" b="1" i="1">
              <a:solidFill>
                <a:srgbClr val="111111"/>
              </a:solidFill>
              <a:sym typeface="Wingdings" pitchFamily="2" charset="2"/>
            </a:endParaRPr>
          </a:p>
        </p:txBody>
      </p:sp>
      <p:sp>
        <p:nvSpPr>
          <p:cNvPr id="375811" name="Zástupný symbol čísla snímky 3"/>
          <p:cNvSpPr txBox="1">
            <a:spLocks noGrp="1"/>
          </p:cNvSpPr>
          <p:nvPr/>
        </p:nvSpPr>
        <p:spPr bwMode="auto">
          <a:xfrm>
            <a:off x="6453188" y="6324600"/>
            <a:ext cx="1905000" cy="269875"/>
          </a:xfrm>
          <a:prstGeom prst="rect">
            <a:avLst/>
          </a:prstGeom>
          <a:noFill/>
          <a:ln w="9525">
            <a:noFill/>
            <a:miter lim="800000"/>
            <a:headEnd/>
            <a:tailEnd/>
          </a:ln>
        </p:spPr>
        <p:txBody>
          <a:bodyPr lIns="0" tIns="0" rIns="0" bIns="0"/>
          <a:lstStyle/>
          <a:p>
            <a:pPr algn="r" eaLnBrk="0" hangingPunct="0"/>
            <a:fld id="{61216736-7D02-4344-9F91-BE22EDCB7A07}" type="slidenum">
              <a:rPr lang="sk-SK" sz="1100">
                <a:solidFill>
                  <a:srgbClr val="000000"/>
                </a:solidFill>
                <a:cs typeface="MS PGothic"/>
              </a:rPr>
              <a:pPr algn="r" eaLnBrk="0" hangingPunct="0"/>
              <a:t>54</a:t>
            </a:fld>
            <a:endParaRPr lang="sk-SK" sz="1100">
              <a:solidFill>
                <a:srgbClr val="000000"/>
              </a:solidFill>
              <a:cs typeface="MS PGothic"/>
            </a:endParaRPr>
          </a:p>
        </p:txBody>
      </p:sp>
      <p:sp>
        <p:nvSpPr>
          <p:cNvPr id="375812" name="Rectangle 5"/>
          <p:cNvSpPr>
            <a:spLocks noChangeArrowheads="1"/>
          </p:cNvSpPr>
          <p:nvPr/>
        </p:nvSpPr>
        <p:spPr bwMode="auto">
          <a:xfrm>
            <a:off x="0" y="1698625"/>
            <a:ext cx="9144000" cy="0"/>
          </a:xfrm>
          <a:prstGeom prst="rect">
            <a:avLst/>
          </a:prstGeom>
          <a:noFill/>
          <a:ln w="9525">
            <a:noFill/>
            <a:miter lim="800000"/>
            <a:headEnd/>
            <a:tailEnd/>
          </a:ln>
        </p:spPr>
        <p:txBody>
          <a:bodyPr wrap="none" anchor="ctr">
            <a:spAutoFit/>
          </a:bodyPr>
          <a:lstStyle/>
          <a:p>
            <a:endParaRPr lang="en-US">
              <a:latin typeface="Times New Roman" pitchFamily="18" charset="0"/>
              <a:cs typeface="MS PGothic"/>
            </a:endParaRPr>
          </a:p>
        </p:txBody>
      </p:sp>
      <p:sp>
        <p:nvSpPr>
          <p:cNvPr id="375813" name="Rectangle 14"/>
          <p:cNvSpPr>
            <a:spLocks noChangeArrowheads="1"/>
          </p:cNvSpPr>
          <p:nvPr/>
        </p:nvSpPr>
        <p:spPr bwMode="auto">
          <a:xfrm>
            <a:off x="0" y="1762125"/>
            <a:ext cx="9144000" cy="0"/>
          </a:xfrm>
          <a:prstGeom prst="rect">
            <a:avLst/>
          </a:prstGeom>
          <a:noFill/>
          <a:ln w="9525">
            <a:noFill/>
            <a:miter lim="800000"/>
            <a:headEnd/>
            <a:tailEnd/>
          </a:ln>
        </p:spPr>
        <p:txBody>
          <a:bodyPr wrap="none" tIns="152352" bIns="76176" anchor="ctr">
            <a:spAutoFit/>
          </a:bodyPr>
          <a:lstStyle/>
          <a:p>
            <a:endParaRPr lang="en-US">
              <a:latin typeface="Times New Roman" pitchFamily="18" charset="0"/>
              <a:cs typeface="MS PGothic"/>
            </a:endParaRPr>
          </a:p>
        </p:txBody>
      </p:sp>
      <p:sp>
        <p:nvSpPr>
          <p:cNvPr id="375814" name="Rectangle 15"/>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5815" name="Rectangle 16"/>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5816" name="Rectangle 17"/>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5817" name="Rectangle 18"/>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5818" name="Rectangle 19"/>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5819" name="Rectangle 20"/>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5820" name="Rectangle 51"/>
          <p:cNvSpPr>
            <a:spLocks noChangeArrowheads="1"/>
          </p:cNvSpPr>
          <p:nvPr/>
        </p:nvSpPr>
        <p:spPr bwMode="auto">
          <a:xfrm>
            <a:off x="0" y="5095875"/>
            <a:ext cx="9144000" cy="0"/>
          </a:xfrm>
          <a:prstGeom prst="rect">
            <a:avLst/>
          </a:prstGeom>
          <a:noFill/>
          <a:ln w="9525">
            <a:noFill/>
            <a:miter lim="800000"/>
            <a:headEnd/>
            <a:tailEnd/>
          </a:ln>
        </p:spPr>
        <p:txBody>
          <a:bodyPr wrap="none" anchor="ctr">
            <a:spAutoFit/>
          </a:bodyPr>
          <a:lstStyle/>
          <a:p>
            <a:endParaRPr lang="en-US">
              <a:latin typeface="Times New Roman" pitchFamily="18" charset="0"/>
              <a:cs typeface="MS PGothic"/>
            </a:endParaRPr>
          </a:p>
        </p:txBody>
      </p:sp>
      <p:pic>
        <p:nvPicPr>
          <p:cNvPr id="375821" name="Picture 16"/>
          <p:cNvPicPr>
            <a:picLocks noChangeAspect="1" noChangeArrowheads="1"/>
          </p:cNvPicPr>
          <p:nvPr/>
        </p:nvPicPr>
        <p:blipFill>
          <a:blip r:embed="rId2" cstate="print"/>
          <a:srcRect l="17969" t="6250" r="15625" b="5208"/>
          <a:stretch>
            <a:fillRect/>
          </a:stretch>
        </p:blipFill>
        <p:spPr bwMode="auto">
          <a:xfrm>
            <a:off x="1676400" y="1600200"/>
            <a:ext cx="4800600" cy="4800600"/>
          </a:xfrm>
          <a:prstGeom prst="rect">
            <a:avLst/>
          </a:prstGeom>
          <a:noFill/>
          <a:ln w="9525">
            <a:noFill/>
            <a:miter lim="800000"/>
            <a:headEnd/>
            <a:tailEnd/>
          </a:ln>
        </p:spPr>
      </p:pic>
      <p:pic>
        <p:nvPicPr>
          <p:cNvPr id="15" name="Obrázok 14">
            <a:extLst>
              <a:ext uri="{FF2B5EF4-FFF2-40B4-BE49-F238E27FC236}">
                <a16:creationId xmlns:a16="http://schemas.microsoft.com/office/drawing/2014/main" id="{B19C046F-65F8-4690-89BE-71DE428AA036}"/>
              </a:ext>
            </a:extLst>
          </p:cNvPr>
          <p:cNvPicPr/>
          <p:nvPr/>
        </p:nvPicPr>
        <p:blipFill rotWithShape="1">
          <a:blip r:embed="rId3"/>
          <a:srcRect l="70903" t="12050" r="13791" b="81922"/>
          <a:stretch/>
        </p:blipFill>
        <p:spPr bwMode="auto">
          <a:xfrm>
            <a:off x="5943600" y="79023"/>
            <a:ext cx="2895600" cy="606777"/>
          </a:xfrm>
          <a:prstGeom prst="rect">
            <a:avLst/>
          </a:prstGeom>
          <a:ln>
            <a:noFill/>
          </a:ln>
          <a:extLst>
            <a:ext uri="{53640926-AAD7-44D8-BBD7-CCE9431645EC}">
              <a14:shadowObscured xmlns:a14="http://schemas.microsoft.com/office/drawing/2010/main"/>
            </a:ext>
          </a:extLst>
        </p:spPr>
      </p:pic>
    </p:spTree>
  </p:cSld>
  <p:clrMapOvr>
    <a:masterClrMapping/>
  </p:clrMapOvr>
  <p:transition>
    <p:blinds/>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Nadpis 1"/>
          <p:cNvSpPr>
            <a:spLocks noGrp="1"/>
          </p:cNvSpPr>
          <p:nvPr>
            <p:ph type="title" idx="4294967295"/>
          </p:nvPr>
        </p:nvSpPr>
        <p:spPr>
          <a:xfrm>
            <a:off x="457200" y="777875"/>
            <a:ext cx="8234363" cy="669925"/>
          </a:xfrm>
        </p:spPr>
        <p:txBody>
          <a:bodyPr/>
          <a:lstStyle/>
          <a:p>
            <a:pPr eaLnBrk="1" hangingPunct="1"/>
            <a:r>
              <a:rPr lang="sk-SK" sz="2000" b="1" dirty="0"/>
              <a:t>21) Pravidlá na ochranu Vašich rúk</a:t>
            </a:r>
            <a:br>
              <a:rPr lang="sk-SK" sz="2400" dirty="0">
                <a:solidFill>
                  <a:schemeClr val="bg1">
                    <a:lumMod val="50000"/>
                  </a:schemeClr>
                </a:solidFill>
              </a:rPr>
            </a:br>
            <a:endParaRPr lang="sk-SK" sz="2400" dirty="0">
              <a:solidFill>
                <a:schemeClr val="bg1">
                  <a:lumMod val="50000"/>
                </a:schemeClr>
              </a:solidFill>
            </a:endParaRPr>
          </a:p>
        </p:txBody>
      </p:sp>
      <p:sp>
        <p:nvSpPr>
          <p:cNvPr id="376834" name="Zástupný symbol obsahu 2"/>
          <p:cNvSpPr>
            <a:spLocks noGrp="1"/>
          </p:cNvSpPr>
          <p:nvPr>
            <p:ph idx="4294967295"/>
          </p:nvPr>
        </p:nvSpPr>
        <p:spPr>
          <a:xfrm>
            <a:off x="0" y="1828800"/>
            <a:ext cx="8235950" cy="4114800"/>
          </a:xfrm>
        </p:spPr>
        <p:txBody>
          <a:bodyPr/>
          <a:lstStyle/>
          <a:p>
            <a:pPr>
              <a:buFontTx/>
              <a:buNone/>
            </a:pPr>
            <a:endParaRPr lang="sk-SK" sz="1800" b="1" dirty="0">
              <a:solidFill>
                <a:srgbClr val="111111"/>
              </a:solidFill>
            </a:endParaRPr>
          </a:p>
          <a:p>
            <a:endParaRPr lang="fr-FR" sz="1800" i="1" dirty="0">
              <a:solidFill>
                <a:srgbClr val="111111"/>
              </a:solidFill>
            </a:endParaRPr>
          </a:p>
          <a:p>
            <a:pPr>
              <a:buFontTx/>
              <a:buNone/>
            </a:pPr>
            <a:r>
              <a:rPr lang="sk-SK" sz="1800" b="1" dirty="0">
                <a:solidFill>
                  <a:srgbClr val="111111"/>
                </a:solidFill>
                <a:sym typeface="Wingdings" pitchFamily="2" charset="2"/>
              </a:rPr>
              <a:t>	</a:t>
            </a:r>
            <a:endParaRPr lang="sk-SK" sz="1800" b="1" i="1" dirty="0">
              <a:solidFill>
                <a:srgbClr val="111111"/>
              </a:solidFill>
              <a:sym typeface="Wingdings" pitchFamily="2" charset="2"/>
            </a:endParaRPr>
          </a:p>
          <a:p>
            <a:pPr>
              <a:buFontTx/>
              <a:buNone/>
            </a:pPr>
            <a:endParaRPr lang="sk-SK" sz="1800" b="1" i="1" dirty="0">
              <a:solidFill>
                <a:srgbClr val="111111"/>
              </a:solidFill>
              <a:sym typeface="Wingdings" pitchFamily="2" charset="2"/>
            </a:endParaRPr>
          </a:p>
          <a:p>
            <a:pPr>
              <a:buFontTx/>
              <a:buNone/>
            </a:pPr>
            <a:endParaRPr lang="sk-SK" sz="1800" b="1" i="1" dirty="0">
              <a:solidFill>
                <a:srgbClr val="111111"/>
              </a:solidFill>
              <a:sym typeface="Wingdings" pitchFamily="2" charset="2"/>
            </a:endParaRPr>
          </a:p>
          <a:p>
            <a:pPr>
              <a:buFontTx/>
              <a:buNone/>
            </a:pPr>
            <a:endParaRPr lang="sk-SK" sz="1800" b="1" i="1" dirty="0">
              <a:solidFill>
                <a:srgbClr val="111111"/>
              </a:solidFill>
              <a:sym typeface="Wingdings" pitchFamily="2" charset="2"/>
            </a:endParaRPr>
          </a:p>
        </p:txBody>
      </p:sp>
      <p:sp>
        <p:nvSpPr>
          <p:cNvPr id="376835" name="Zástupný symbol čísla snímky 3"/>
          <p:cNvSpPr txBox="1">
            <a:spLocks noGrp="1"/>
          </p:cNvSpPr>
          <p:nvPr/>
        </p:nvSpPr>
        <p:spPr bwMode="auto">
          <a:xfrm>
            <a:off x="6453188" y="6324600"/>
            <a:ext cx="1905000" cy="269875"/>
          </a:xfrm>
          <a:prstGeom prst="rect">
            <a:avLst/>
          </a:prstGeom>
          <a:noFill/>
          <a:ln w="9525">
            <a:noFill/>
            <a:miter lim="800000"/>
            <a:headEnd/>
            <a:tailEnd/>
          </a:ln>
        </p:spPr>
        <p:txBody>
          <a:bodyPr lIns="0" tIns="0" rIns="0" bIns="0"/>
          <a:lstStyle/>
          <a:p>
            <a:pPr algn="r" eaLnBrk="0" hangingPunct="0"/>
            <a:fld id="{DC7192AC-234E-42C4-8CBD-0A4270159DF7}" type="slidenum">
              <a:rPr lang="sk-SK" sz="1100">
                <a:solidFill>
                  <a:srgbClr val="000000"/>
                </a:solidFill>
                <a:cs typeface="MS PGothic"/>
              </a:rPr>
              <a:pPr algn="r" eaLnBrk="0" hangingPunct="0"/>
              <a:t>55</a:t>
            </a:fld>
            <a:endParaRPr lang="sk-SK" sz="1100">
              <a:solidFill>
                <a:srgbClr val="000000"/>
              </a:solidFill>
              <a:cs typeface="MS PGothic"/>
            </a:endParaRPr>
          </a:p>
        </p:txBody>
      </p:sp>
      <p:sp>
        <p:nvSpPr>
          <p:cNvPr id="376836" name="Rectangle 5"/>
          <p:cNvSpPr>
            <a:spLocks noChangeArrowheads="1"/>
          </p:cNvSpPr>
          <p:nvPr/>
        </p:nvSpPr>
        <p:spPr bwMode="auto">
          <a:xfrm>
            <a:off x="0" y="1698625"/>
            <a:ext cx="9144000" cy="0"/>
          </a:xfrm>
          <a:prstGeom prst="rect">
            <a:avLst/>
          </a:prstGeom>
          <a:noFill/>
          <a:ln w="9525">
            <a:noFill/>
            <a:miter lim="800000"/>
            <a:headEnd/>
            <a:tailEnd/>
          </a:ln>
        </p:spPr>
        <p:txBody>
          <a:bodyPr wrap="none" anchor="ctr">
            <a:spAutoFit/>
          </a:bodyPr>
          <a:lstStyle/>
          <a:p>
            <a:endParaRPr lang="en-US">
              <a:latin typeface="Times New Roman" pitchFamily="18" charset="0"/>
              <a:cs typeface="MS PGothic"/>
            </a:endParaRPr>
          </a:p>
        </p:txBody>
      </p:sp>
      <p:sp>
        <p:nvSpPr>
          <p:cNvPr id="376837" name="Rectangle 14"/>
          <p:cNvSpPr>
            <a:spLocks noChangeArrowheads="1"/>
          </p:cNvSpPr>
          <p:nvPr/>
        </p:nvSpPr>
        <p:spPr bwMode="auto">
          <a:xfrm>
            <a:off x="0" y="1762125"/>
            <a:ext cx="9144000" cy="0"/>
          </a:xfrm>
          <a:prstGeom prst="rect">
            <a:avLst/>
          </a:prstGeom>
          <a:noFill/>
          <a:ln w="9525">
            <a:noFill/>
            <a:miter lim="800000"/>
            <a:headEnd/>
            <a:tailEnd/>
          </a:ln>
        </p:spPr>
        <p:txBody>
          <a:bodyPr wrap="none" tIns="152352" bIns="76176" anchor="ctr">
            <a:spAutoFit/>
          </a:bodyPr>
          <a:lstStyle/>
          <a:p>
            <a:endParaRPr lang="en-US">
              <a:latin typeface="Times New Roman" pitchFamily="18" charset="0"/>
              <a:cs typeface="MS PGothic"/>
            </a:endParaRPr>
          </a:p>
        </p:txBody>
      </p:sp>
      <p:sp>
        <p:nvSpPr>
          <p:cNvPr id="376838" name="Rectangle 15"/>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6839" name="Rectangle 16"/>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6840" name="Rectangle 17"/>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6841" name="Rectangle 18"/>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6842" name="Rectangle 19"/>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6843" name="Rectangle 20"/>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6844" name="Rectangle 51"/>
          <p:cNvSpPr>
            <a:spLocks noChangeArrowheads="1"/>
          </p:cNvSpPr>
          <p:nvPr/>
        </p:nvSpPr>
        <p:spPr bwMode="auto">
          <a:xfrm>
            <a:off x="0" y="5095875"/>
            <a:ext cx="9144000" cy="0"/>
          </a:xfrm>
          <a:prstGeom prst="rect">
            <a:avLst/>
          </a:prstGeom>
          <a:noFill/>
          <a:ln w="9525">
            <a:noFill/>
            <a:miter lim="800000"/>
            <a:headEnd/>
            <a:tailEnd/>
          </a:ln>
        </p:spPr>
        <p:txBody>
          <a:bodyPr wrap="none" anchor="ctr">
            <a:spAutoFit/>
          </a:bodyPr>
          <a:lstStyle/>
          <a:p>
            <a:endParaRPr lang="en-US">
              <a:latin typeface="Times New Roman" pitchFamily="18" charset="0"/>
              <a:cs typeface="MS PGothic"/>
            </a:endParaRPr>
          </a:p>
        </p:txBody>
      </p:sp>
      <p:sp>
        <p:nvSpPr>
          <p:cNvPr id="15" name="Obdĺžnik 14"/>
          <p:cNvSpPr/>
          <p:nvPr/>
        </p:nvSpPr>
        <p:spPr>
          <a:xfrm>
            <a:off x="838200" y="1447800"/>
            <a:ext cx="7696200" cy="369332"/>
          </a:xfrm>
          <a:prstGeom prst="rect">
            <a:avLst/>
          </a:prstGeom>
        </p:spPr>
        <p:txBody>
          <a:bodyPr wrap="square">
            <a:spAutoFit/>
          </a:bodyPr>
          <a:lstStyle/>
          <a:p>
            <a:endParaRPr lang="sk-SK" b="1" dirty="0">
              <a:solidFill>
                <a:schemeClr val="accent5">
                  <a:lumMod val="10000"/>
                </a:schemeClr>
              </a:solidFill>
            </a:endParaRPr>
          </a:p>
        </p:txBody>
      </p:sp>
      <p:pic>
        <p:nvPicPr>
          <p:cNvPr id="16" name="Obrázok 15"/>
          <p:cNvPicPr/>
          <p:nvPr/>
        </p:nvPicPr>
        <p:blipFill>
          <a:blip r:embed="rId2" cstate="print"/>
          <a:srcRect l="33074" t="23280" r="31537" b="13720"/>
          <a:stretch>
            <a:fillRect/>
          </a:stretch>
        </p:blipFill>
        <p:spPr bwMode="auto">
          <a:xfrm>
            <a:off x="1905000" y="1219200"/>
            <a:ext cx="4876800" cy="5562600"/>
          </a:xfrm>
          <a:prstGeom prst="rect">
            <a:avLst/>
          </a:prstGeom>
          <a:noFill/>
          <a:ln w="9525">
            <a:noFill/>
            <a:miter lim="800000"/>
            <a:headEnd/>
            <a:tailEnd/>
          </a:ln>
        </p:spPr>
      </p:pic>
      <p:pic>
        <p:nvPicPr>
          <p:cNvPr id="17" name="Obrázok 16">
            <a:extLst>
              <a:ext uri="{FF2B5EF4-FFF2-40B4-BE49-F238E27FC236}">
                <a16:creationId xmlns:a16="http://schemas.microsoft.com/office/drawing/2014/main" id="{C508E8C5-9B1F-49DB-ACCE-CEA3970928DB}"/>
              </a:ext>
            </a:extLst>
          </p:cNvPr>
          <p:cNvPicPr/>
          <p:nvPr/>
        </p:nvPicPr>
        <p:blipFill rotWithShape="1">
          <a:blip r:embed="rId3"/>
          <a:srcRect l="70903" t="12050" r="13791" b="81922"/>
          <a:stretch/>
        </p:blipFill>
        <p:spPr bwMode="auto">
          <a:xfrm>
            <a:off x="5943600" y="79023"/>
            <a:ext cx="2895600" cy="606777"/>
          </a:xfrm>
          <a:prstGeom prst="rect">
            <a:avLst/>
          </a:prstGeom>
          <a:ln>
            <a:noFill/>
          </a:ln>
          <a:extLst>
            <a:ext uri="{53640926-AAD7-44D8-BBD7-CCE9431645EC}">
              <a14:shadowObscured xmlns:a14="http://schemas.microsoft.com/office/drawing/2010/main"/>
            </a:ext>
          </a:extLst>
        </p:spPr>
      </p:pic>
    </p:spTree>
  </p:cSld>
  <p:clrMapOvr>
    <a:masterClrMapping/>
  </p:clrMapOvr>
  <p:transition>
    <p:blinds/>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Nadpis 1"/>
          <p:cNvSpPr>
            <a:spLocks noGrp="1"/>
          </p:cNvSpPr>
          <p:nvPr>
            <p:ph type="title" idx="4294967295"/>
          </p:nvPr>
        </p:nvSpPr>
        <p:spPr>
          <a:xfrm>
            <a:off x="457200" y="777875"/>
            <a:ext cx="8234363" cy="669925"/>
          </a:xfrm>
        </p:spPr>
        <p:txBody>
          <a:bodyPr/>
          <a:lstStyle/>
          <a:p>
            <a:pPr eaLnBrk="1" hangingPunct="1"/>
            <a:r>
              <a:rPr lang="sk-SK" sz="2000" b="1" dirty="0"/>
              <a:t>22) Hlásenie a vyšetrovanie mimoriadnych udalostí</a:t>
            </a:r>
            <a:br>
              <a:rPr lang="sk-SK" sz="2400" dirty="0">
                <a:solidFill>
                  <a:schemeClr val="bg1">
                    <a:lumMod val="50000"/>
                  </a:schemeClr>
                </a:solidFill>
              </a:rPr>
            </a:br>
            <a:endParaRPr lang="sk-SK" sz="2400" dirty="0">
              <a:solidFill>
                <a:schemeClr val="bg1">
                  <a:lumMod val="50000"/>
                </a:schemeClr>
              </a:solidFill>
            </a:endParaRPr>
          </a:p>
        </p:txBody>
      </p:sp>
      <p:sp>
        <p:nvSpPr>
          <p:cNvPr id="376834" name="Zástupný symbol obsahu 2"/>
          <p:cNvSpPr>
            <a:spLocks noGrp="1"/>
          </p:cNvSpPr>
          <p:nvPr>
            <p:ph idx="4294967295"/>
          </p:nvPr>
        </p:nvSpPr>
        <p:spPr>
          <a:xfrm>
            <a:off x="0" y="1828800"/>
            <a:ext cx="8235950" cy="4114800"/>
          </a:xfrm>
        </p:spPr>
        <p:txBody>
          <a:bodyPr/>
          <a:lstStyle/>
          <a:p>
            <a:pPr>
              <a:buFontTx/>
              <a:buNone/>
            </a:pPr>
            <a:endParaRPr lang="sk-SK" sz="1800" b="1" dirty="0">
              <a:solidFill>
                <a:srgbClr val="111111"/>
              </a:solidFill>
            </a:endParaRPr>
          </a:p>
          <a:p>
            <a:endParaRPr lang="fr-FR" sz="1800" i="1" dirty="0">
              <a:solidFill>
                <a:srgbClr val="111111"/>
              </a:solidFill>
            </a:endParaRPr>
          </a:p>
          <a:p>
            <a:pPr>
              <a:buFontTx/>
              <a:buNone/>
            </a:pPr>
            <a:r>
              <a:rPr lang="sk-SK" sz="1800" b="1" dirty="0">
                <a:solidFill>
                  <a:srgbClr val="111111"/>
                </a:solidFill>
                <a:sym typeface="Wingdings" pitchFamily="2" charset="2"/>
              </a:rPr>
              <a:t>	</a:t>
            </a:r>
            <a:endParaRPr lang="sk-SK" sz="1800" b="1" i="1" dirty="0">
              <a:solidFill>
                <a:srgbClr val="111111"/>
              </a:solidFill>
              <a:sym typeface="Wingdings" pitchFamily="2" charset="2"/>
            </a:endParaRPr>
          </a:p>
          <a:p>
            <a:pPr>
              <a:buFontTx/>
              <a:buNone/>
            </a:pPr>
            <a:endParaRPr lang="sk-SK" sz="1800" b="1" i="1" dirty="0">
              <a:solidFill>
                <a:srgbClr val="111111"/>
              </a:solidFill>
              <a:sym typeface="Wingdings" pitchFamily="2" charset="2"/>
            </a:endParaRPr>
          </a:p>
          <a:p>
            <a:pPr>
              <a:buFontTx/>
              <a:buNone/>
            </a:pPr>
            <a:endParaRPr lang="sk-SK" sz="1800" b="1" i="1" dirty="0">
              <a:solidFill>
                <a:srgbClr val="111111"/>
              </a:solidFill>
              <a:sym typeface="Wingdings" pitchFamily="2" charset="2"/>
            </a:endParaRPr>
          </a:p>
          <a:p>
            <a:pPr>
              <a:buFontTx/>
              <a:buNone/>
            </a:pPr>
            <a:endParaRPr lang="sk-SK" sz="1800" b="1" i="1" dirty="0">
              <a:solidFill>
                <a:srgbClr val="111111"/>
              </a:solidFill>
              <a:sym typeface="Wingdings" pitchFamily="2" charset="2"/>
            </a:endParaRPr>
          </a:p>
        </p:txBody>
      </p:sp>
      <p:sp>
        <p:nvSpPr>
          <p:cNvPr id="376835" name="Zástupný symbol čísla snímky 3"/>
          <p:cNvSpPr txBox="1">
            <a:spLocks noGrp="1"/>
          </p:cNvSpPr>
          <p:nvPr/>
        </p:nvSpPr>
        <p:spPr bwMode="auto">
          <a:xfrm>
            <a:off x="6453188" y="6324600"/>
            <a:ext cx="1905000" cy="269875"/>
          </a:xfrm>
          <a:prstGeom prst="rect">
            <a:avLst/>
          </a:prstGeom>
          <a:noFill/>
          <a:ln w="9525">
            <a:noFill/>
            <a:miter lim="800000"/>
            <a:headEnd/>
            <a:tailEnd/>
          </a:ln>
        </p:spPr>
        <p:txBody>
          <a:bodyPr lIns="0" tIns="0" rIns="0" bIns="0"/>
          <a:lstStyle/>
          <a:p>
            <a:pPr algn="r" eaLnBrk="0" hangingPunct="0"/>
            <a:fld id="{DC7192AC-234E-42C4-8CBD-0A4270159DF7}" type="slidenum">
              <a:rPr lang="sk-SK" sz="1100">
                <a:solidFill>
                  <a:srgbClr val="000000"/>
                </a:solidFill>
                <a:cs typeface="MS PGothic"/>
              </a:rPr>
              <a:pPr algn="r" eaLnBrk="0" hangingPunct="0"/>
              <a:t>56</a:t>
            </a:fld>
            <a:endParaRPr lang="sk-SK" sz="1100">
              <a:solidFill>
                <a:srgbClr val="000000"/>
              </a:solidFill>
              <a:cs typeface="MS PGothic"/>
            </a:endParaRPr>
          </a:p>
        </p:txBody>
      </p:sp>
      <p:sp>
        <p:nvSpPr>
          <p:cNvPr id="376836" name="Rectangle 5"/>
          <p:cNvSpPr>
            <a:spLocks noChangeArrowheads="1"/>
          </p:cNvSpPr>
          <p:nvPr/>
        </p:nvSpPr>
        <p:spPr bwMode="auto">
          <a:xfrm>
            <a:off x="0" y="1698625"/>
            <a:ext cx="9144000" cy="0"/>
          </a:xfrm>
          <a:prstGeom prst="rect">
            <a:avLst/>
          </a:prstGeom>
          <a:noFill/>
          <a:ln w="9525">
            <a:noFill/>
            <a:miter lim="800000"/>
            <a:headEnd/>
            <a:tailEnd/>
          </a:ln>
        </p:spPr>
        <p:txBody>
          <a:bodyPr wrap="none" anchor="ctr">
            <a:spAutoFit/>
          </a:bodyPr>
          <a:lstStyle/>
          <a:p>
            <a:endParaRPr lang="en-US">
              <a:latin typeface="Times New Roman" pitchFamily="18" charset="0"/>
              <a:cs typeface="MS PGothic"/>
            </a:endParaRPr>
          </a:p>
        </p:txBody>
      </p:sp>
      <p:sp>
        <p:nvSpPr>
          <p:cNvPr id="376837" name="Rectangle 14"/>
          <p:cNvSpPr>
            <a:spLocks noChangeArrowheads="1"/>
          </p:cNvSpPr>
          <p:nvPr/>
        </p:nvSpPr>
        <p:spPr bwMode="auto">
          <a:xfrm>
            <a:off x="0" y="1762125"/>
            <a:ext cx="9144000" cy="0"/>
          </a:xfrm>
          <a:prstGeom prst="rect">
            <a:avLst/>
          </a:prstGeom>
          <a:noFill/>
          <a:ln w="9525">
            <a:noFill/>
            <a:miter lim="800000"/>
            <a:headEnd/>
            <a:tailEnd/>
          </a:ln>
        </p:spPr>
        <p:txBody>
          <a:bodyPr wrap="none" tIns="152352" bIns="76176" anchor="ctr">
            <a:spAutoFit/>
          </a:bodyPr>
          <a:lstStyle/>
          <a:p>
            <a:endParaRPr lang="en-US">
              <a:latin typeface="Times New Roman" pitchFamily="18" charset="0"/>
              <a:cs typeface="MS PGothic"/>
            </a:endParaRPr>
          </a:p>
        </p:txBody>
      </p:sp>
      <p:sp>
        <p:nvSpPr>
          <p:cNvPr id="376838" name="Rectangle 15"/>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6839" name="Rectangle 16"/>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6840" name="Rectangle 17"/>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6841" name="Rectangle 18"/>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6842" name="Rectangle 19"/>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6843" name="Rectangle 20"/>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6844" name="Rectangle 51"/>
          <p:cNvSpPr>
            <a:spLocks noChangeArrowheads="1"/>
          </p:cNvSpPr>
          <p:nvPr/>
        </p:nvSpPr>
        <p:spPr bwMode="auto">
          <a:xfrm>
            <a:off x="0" y="5095875"/>
            <a:ext cx="9144000" cy="0"/>
          </a:xfrm>
          <a:prstGeom prst="rect">
            <a:avLst/>
          </a:prstGeom>
          <a:noFill/>
          <a:ln w="9525">
            <a:noFill/>
            <a:miter lim="800000"/>
            <a:headEnd/>
            <a:tailEnd/>
          </a:ln>
        </p:spPr>
        <p:txBody>
          <a:bodyPr wrap="none" anchor="ctr">
            <a:spAutoFit/>
          </a:bodyPr>
          <a:lstStyle/>
          <a:p>
            <a:endParaRPr lang="en-US">
              <a:latin typeface="Times New Roman" pitchFamily="18" charset="0"/>
              <a:cs typeface="MS PGothic"/>
            </a:endParaRPr>
          </a:p>
        </p:txBody>
      </p:sp>
      <p:sp>
        <p:nvSpPr>
          <p:cNvPr id="15" name="Obdĺžnik 14"/>
          <p:cNvSpPr/>
          <p:nvPr/>
        </p:nvSpPr>
        <p:spPr>
          <a:xfrm>
            <a:off x="838200" y="1946970"/>
            <a:ext cx="7696200" cy="3539430"/>
          </a:xfrm>
          <a:prstGeom prst="rect">
            <a:avLst/>
          </a:prstGeom>
        </p:spPr>
        <p:txBody>
          <a:bodyPr wrap="square">
            <a:spAutoFit/>
          </a:bodyPr>
          <a:lstStyle/>
          <a:p>
            <a:r>
              <a:rPr lang="sk-SK" sz="1600" b="1" dirty="0">
                <a:solidFill>
                  <a:schemeClr val="accent5">
                    <a:lumMod val="10000"/>
                  </a:schemeClr>
                </a:solidFill>
              </a:rPr>
              <a:t>Hlásenie mimoriadnych udalostí:</a:t>
            </a:r>
          </a:p>
          <a:p>
            <a:endParaRPr lang="sk-SK" sz="1600" b="1" dirty="0">
              <a:solidFill>
                <a:schemeClr val="accent5">
                  <a:lumMod val="10000"/>
                </a:schemeClr>
              </a:solidFill>
            </a:endParaRPr>
          </a:p>
          <a:p>
            <a:pPr>
              <a:buFontTx/>
              <a:buChar char="-"/>
            </a:pPr>
            <a:r>
              <a:rPr lang="sk-SK" sz="1600" b="1" dirty="0">
                <a:solidFill>
                  <a:schemeClr val="tx2"/>
                </a:solidFill>
              </a:rPr>
              <a:t>Zranenia/úrazy a nehody, </a:t>
            </a:r>
            <a:r>
              <a:rPr lang="sk-SK" sz="1600" b="1" dirty="0">
                <a:solidFill>
                  <a:schemeClr val="accent5">
                    <a:lumMod val="10000"/>
                  </a:schemeClr>
                </a:solidFill>
              </a:rPr>
              <a:t>ktoré sa stali/boli spôsobené dodávateľom musia byť bezprostredne po vzniku nahlásené (telefónom/mailom) kontaktnej osobe AMG /vedúci príslušného oddelenia a bezpečnostnému technikovi  AMG</a:t>
            </a:r>
          </a:p>
          <a:p>
            <a:pPr>
              <a:buFontTx/>
              <a:buChar char="-"/>
            </a:pPr>
            <a:endParaRPr lang="sk-SK" sz="1600" b="1" dirty="0">
              <a:solidFill>
                <a:schemeClr val="accent5">
                  <a:lumMod val="10000"/>
                </a:schemeClr>
              </a:solidFill>
            </a:endParaRPr>
          </a:p>
          <a:p>
            <a:pPr>
              <a:buFontTx/>
              <a:buChar char="-"/>
            </a:pPr>
            <a:r>
              <a:rPr lang="sk-SK" sz="1600" b="1" dirty="0">
                <a:solidFill>
                  <a:schemeClr val="accent5">
                    <a:lumMod val="10000"/>
                  </a:schemeClr>
                </a:solidFill>
              </a:rPr>
              <a:t>Dodávateľ je povinný do </a:t>
            </a:r>
            <a:r>
              <a:rPr lang="sk-SK" sz="1600" b="1" dirty="0">
                <a:solidFill>
                  <a:schemeClr val="tx2"/>
                </a:solidFill>
              </a:rPr>
              <a:t>24 hodín </a:t>
            </a:r>
            <a:r>
              <a:rPr lang="sk-SK" sz="1600" b="1" dirty="0">
                <a:solidFill>
                  <a:schemeClr val="accent5">
                    <a:lumMod val="10000"/>
                  </a:schemeClr>
                </a:solidFill>
              </a:rPr>
              <a:t>po vzniku zaslať predbežný záznam zo šetrenia udalosti na internom tlačive AMG a </a:t>
            </a:r>
            <a:r>
              <a:rPr lang="sk-SK" sz="1600" b="1" dirty="0">
                <a:solidFill>
                  <a:schemeClr val="tx2"/>
                </a:solidFill>
              </a:rPr>
              <a:t>do 10 kalendárnych dní </a:t>
            </a:r>
            <a:r>
              <a:rPr lang="sk-SK" sz="1600" b="1" dirty="0">
                <a:solidFill>
                  <a:schemeClr val="accent5">
                    <a:lumMod val="10000"/>
                  </a:schemeClr>
                </a:solidFill>
              </a:rPr>
              <a:t>zaslať  detailný záznam zo šetrenia s nápravnými a preventívnymi opatreniami na internom tlačive AMG</a:t>
            </a:r>
          </a:p>
          <a:p>
            <a:endParaRPr lang="sk-SK" sz="1600" b="1" dirty="0">
              <a:solidFill>
                <a:schemeClr val="accent5">
                  <a:lumMod val="10000"/>
                </a:schemeClr>
              </a:solidFill>
            </a:endParaRPr>
          </a:p>
          <a:p>
            <a:r>
              <a:rPr lang="sk-SK" sz="1600" b="1" dirty="0">
                <a:solidFill>
                  <a:schemeClr val="accent5">
                    <a:lumMod val="10000"/>
                  </a:schemeClr>
                </a:solidFill>
              </a:rPr>
              <a:t>-V prípade vzniku </a:t>
            </a:r>
            <a:r>
              <a:rPr lang="sk-SK" sz="1600" b="1" dirty="0">
                <a:solidFill>
                  <a:srgbClr val="FF0000"/>
                </a:solidFill>
              </a:rPr>
              <a:t>registrovaného/závažného/smrteľného úrazu alebo vážnej nehody </a:t>
            </a:r>
            <a:r>
              <a:rPr lang="sk-SK" sz="1600" b="1" dirty="0">
                <a:solidFill>
                  <a:schemeClr val="accent5">
                    <a:lumMod val="10000"/>
                  </a:schemeClr>
                </a:solidFill>
              </a:rPr>
              <a:t>je povinný riadiaci pracovník a bezpečnostný technik dodávateľa sa dostaviť do 2 hodín do spoločnosti AMG za účelom prešetrenia udalosti</a:t>
            </a:r>
          </a:p>
        </p:txBody>
      </p:sp>
      <p:pic>
        <p:nvPicPr>
          <p:cNvPr id="16" name="Obrázok 15">
            <a:extLst>
              <a:ext uri="{FF2B5EF4-FFF2-40B4-BE49-F238E27FC236}">
                <a16:creationId xmlns:a16="http://schemas.microsoft.com/office/drawing/2014/main" id="{53CF844D-25CE-4137-BDD9-02C026B48717}"/>
              </a:ext>
            </a:extLst>
          </p:cNvPr>
          <p:cNvPicPr/>
          <p:nvPr/>
        </p:nvPicPr>
        <p:blipFill rotWithShape="1">
          <a:blip r:embed="rId2"/>
          <a:srcRect l="70903" t="12050" r="13791" b="81922"/>
          <a:stretch/>
        </p:blipFill>
        <p:spPr bwMode="auto">
          <a:xfrm>
            <a:off x="5943600" y="79023"/>
            <a:ext cx="2895600" cy="606777"/>
          </a:xfrm>
          <a:prstGeom prst="rect">
            <a:avLst/>
          </a:prstGeom>
          <a:ln>
            <a:noFill/>
          </a:ln>
          <a:extLst>
            <a:ext uri="{53640926-AAD7-44D8-BBD7-CCE9431645EC}">
              <a14:shadowObscured xmlns:a14="http://schemas.microsoft.com/office/drawing/2010/main"/>
            </a:ext>
          </a:extLst>
        </p:spPr>
      </p:pic>
    </p:spTree>
  </p:cSld>
  <p:clrMapOvr>
    <a:masterClrMapping/>
  </p:clrMapOvr>
  <p:transition>
    <p:blinds/>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Nadpis 1"/>
          <p:cNvSpPr>
            <a:spLocks noGrp="1"/>
          </p:cNvSpPr>
          <p:nvPr>
            <p:ph type="title" idx="4294967295"/>
          </p:nvPr>
        </p:nvSpPr>
        <p:spPr>
          <a:xfrm>
            <a:off x="457200" y="304800"/>
            <a:ext cx="8234363" cy="685800"/>
          </a:xfrm>
        </p:spPr>
        <p:txBody>
          <a:bodyPr/>
          <a:lstStyle/>
          <a:p>
            <a:pPr eaLnBrk="1" hangingPunct="1"/>
            <a:r>
              <a:rPr lang="sk-SK" sz="2000" b="1" dirty="0"/>
              <a:t>23) Ciele BOZP, kvality a </a:t>
            </a:r>
            <a:r>
              <a:rPr lang="sk-SK" sz="2000" b="1" dirty="0" err="1"/>
              <a:t>environmentu</a:t>
            </a:r>
            <a:endParaRPr lang="sk-SK" sz="2000" b="1" dirty="0"/>
          </a:p>
        </p:txBody>
      </p:sp>
      <p:sp>
        <p:nvSpPr>
          <p:cNvPr id="376834" name="Zástupný symbol obsahu 2"/>
          <p:cNvSpPr>
            <a:spLocks noGrp="1"/>
          </p:cNvSpPr>
          <p:nvPr>
            <p:ph idx="4294967295"/>
          </p:nvPr>
        </p:nvSpPr>
        <p:spPr>
          <a:xfrm>
            <a:off x="0" y="1828800"/>
            <a:ext cx="8235950" cy="4114800"/>
          </a:xfrm>
        </p:spPr>
        <p:txBody>
          <a:bodyPr/>
          <a:lstStyle/>
          <a:p>
            <a:pPr>
              <a:buFontTx/>
              <a:buNone/>
            </a:pPr>
            <a:endParaRPr lang="sk-SK" sz="1800" b="1">
              <a:solidFill>
                <a:srgbClr val="111111"/>
              </a:solidFill>
            </a:endParaRPr>
          </a:p>
          <a:p>
            <a:endParaRPr lang="fr-FR" sz="1800" i="1">
              <a:solidFill>
                <a:srgbClr val="111111"/>
              </a:solidFill>
            </a:endParaRPr>
          </a:p>
          <a:p>
            <a:pPr>
              <a:buFontTx/>
              <a:buNone/>
            </a:pPr>
            <a:r>
              <a:rPr lang="sk-SK" sz="1800" b="1">
                <a:solidFill>
                  <a:srgbClr val="111111"/>
                </a:solidFill>
                <a:sym typeface="Wingdings" pitchFamily="2" charset="2"/>
              </a:rPr>
              <a:t>	</a:t>
            </a:r>
            <a:endParaRPr lang="sk-SK" sz="1800" b="1" i="1">
              <a:solidFill>
                <a:srgbClr val="111111"/>
              </a:solidFill>
              <a:sym typeface="Wingdings" pitchFamily="2" charset="2"/>
            </a:endParaRPr>
          </a:p>
          <a:p>
            <a:pPr>
              <a:buFontTx/>
              <a:buNone/>
            </a:pPr>
            <a:endParaRPr lang="sk-SK" sz="1800" b="1" i="1">
              <a:solidFill>
                <a:srgbClr val="111111"/>
              </a:solidFill>
              <a:sym typeface="Wingdings" pitchFamily="2" charset="2"/>
            </a:endParaRPr>
          </a:p>
          <a:p>
            <a:pPr>
              <a:buFontTx/>
              <a:buNone/>
            </a:pPr>
            <a:endParaRPr lang="sk-SK" sz="1800" b="1" i="1">
              <a:solidFill>
                <a:srgbClr val="111111"/>
              </a:solidFill>
              <a:sym typeface="Wingdings" pitchFamily="2" charset="2"/>
            </a:endParaRPr>
          </a:p>
          <a:p>
            <a:pPr>
              <a:buFontTx/>
              <a:buNone/>
            </a:pPr>
            <a:endParaRPr lang="sk-SK" sz="1800" b="1" i="1">
              <a:solidFill>
                <a:srgbClr val="111111"/>
              </a:solidFill>
              <a:sym typeface="Wingdings" pitchFamily="2" charset="2"/>
            </a:endParaRPr>
          </a:p>
        </p:txBody>
      </p:sp>
      <p:sp>
        <p:nvSpPr>
          <p:cNvPr id="376835" name="Zástupný symbol čísla snímky 3"/>
          <p:cNvSpPr txBox="1">
            <a:spLocks noGrp="1"/>
          </p:cNvSpPr>
          <p:nvPr/>
        </p:nvSpPr>
        <p:spPr bwMode="auto">
          <a:xfrm>
            <a:off x="6453188" y="6324600"/>
            <a:ext cx="1905000" cy="269875"/>
          </a:xfrm>
          <a:prstGeom prst="rect">
            <a:avLst/>
          </a:prstGeom>
          <a:noFill/>
          <a:ln w="9525">
            <a:noFill/>
            <a:miter lim="800000"/>
            <a:headEnd/>
            <a:tailEnd/>
          </a:ln>
        </p:spPr>
        <p:txBody>
          <a:bodyPr lIns="0" tIns="0" rIns="0" bIns="0"/>
          <a:lstStyle/>
          <a:p>
            <a:pPr algn="r" eaLnBrk="0" hangingPunct="0"/>
            <a:fld id="{DC7192AC-234E-42C4-8CBD-0A4270159DF7}" type="slidenum">
              <a:rPr lang="sk-SK" sz="1100">
                <a:solidFill>
                  <a:srgbClr val="000000"/>
                </a:solidFill>
                <a:cs typeface="MS PGothic"/>
              </a:rPr>
              <a:pPr algn="r" eaLnBrk="0" hangingPunct="0"/>
              <a:t>57</a:t>
            </a:fld>
            <a:endParaRPr lang="sk-SK" sz="1100">
              <a:solidFill>
                <a:srgbClr val="000000"/>
              </a:solidFill>
              <a:cs typeface="MS PGothic"/>
            </a:endParaRPr>
          </a:p>
        </p:txBody>
      </p:sp>
      <p:sp>
        <p:nvSpPr>
          <p:cNvPr id="376836" name="Rectangle 5"/>
          <p:cNvSpPr>
            <a:spLocks noChangeArrowheads="1"/>
          </p:cNvSpPr>
          <p:nvPr/>
        </p:nvSpPr>
        <p:spPr bwMode="auto">
          <a:xfrm>
            <a:off x="0" y="1698625"/>
            <a:ext cx="9144000" cy="0"/>
          </a:xfrm>
          <a:prstGeom prst="rect">
            <a:avLst/>
          </a:prstGeom>
          <a:noFill/>
          <a:ln w="9525">
            <a:noFill/>
            <a:miter lim="800000"/>
            <a:headEnd/>
            <a:tailEnd/>
          </a:ln>
        </p:spPr>
        <p:txBody>
          <a:bodyPr wrap="none" anchor="ctr">
            <a:spAutoFit/>
          </a:bodyPr>
          <a:lstStyle/>
          <a:p>
            <a:endParaRPr lang="en-US">
              <a:latin typeface="Times New Roman" pitchFamily="18" charset="0"/>
              <a:cs typeface="MS PGothic"/>
            </a:endParaRPr>
          </a:p>
        </p:txBody>
      </p:sp>
      <p:sp>
        <p:nvSpPr>
          <p:cNvPr id="376837" name="Rectangle 14"/>
          <p:cNvSpPr>
            <a:spLocks noChangeArrowheads="1"/>
          </p:cNvSpPr>
          <p:nvPr/>
        </p:nvSpPr>
        <p:spPr bwMode="auto">
          <a:xfrm>
            <a:off x="0" y="1762125"/>
            <a:ext cx="9144000" cy="0"/>
          </a:xfrm>
          <a:prstGeom prst="rect">
            <a:avLst/>
          </a:prstGeom>
          <a:noFill/>
          <a:ln w="9525">
            <a:noFill/>
            <a:miter lim="800000"/>
            <a:headEnd/>
            <a:tailEnd/>
          </a:ln>
        </p:spPr>
        <p:txBody>
          <a:bodyPr wrap="none" tIns="152352" bIns="76176" anchor="ctr">
            <a:spAutoFit/>
          </a:bodyPr>
          <a:lstStyle/>
          <a:p>
            <a:endParaRPr lang="en-US">
              <a:latin typeface="Times New Roman" pitchFamily="18" charset="0"/>
              <a:cs typeface="MS PGothic"/>
            </a:endParaRPr>
          </a:p>
        </p:txBody>
      </p:sp>
      <p:sp>
        <p:nvSpPr>
          <p:cNvPr id="376838" name="Rectangle 15"/>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6839" name="Rectangle 16"/>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6840" name="Rectangle 17"/>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6841" name="Rectangle 18"/>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6842" name="Rectangle 19"/>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6843" name="Rectangle 20"/>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6844" name="Rectangle 51"/>
          <p:cNvSpPr>
            <a:spLocks noChangeArrowheads="1"/>
          </p:cNvSpPr>
          <p:nvPr/>
        </p:nvSpPr>
        <p:spPr bwMode="auto">
          <a:xfrm>
            <a:off x="0" y="5095875"/>
            <a:ext cx="9144000" cy="0"/>
          </a:xfrm>
          <a:prstGeom prst="rect">
            <a:avLst/>
          </a:prstGeom>
          <a:noFill/>
          <a:ln w="9525">
            <a:noFill/>
            <a:miter lim="800000"/>
            <a:headEnd/>
            <a:tailEnd/>
          </a:ln>
        </p:spPr>
        <p:txBody>
          <a:bodyPr wrap="none" anchor="ctr">
            <a:spAutoFit/>
          </a:bodyPr>
          <a:lstStyle/>
          <a:p>
            <a:endParaRPr lang="en-US">
              <a:latin typeface="Times New Roman" pitchFamily="18" charset="0"/>
              <a:cs typeface="MS PGothic"/>
            </a:endParaRPr>
          </a:p>
        </p:txBody>
      </p:sp>
      <p:pic>
        <p:nvPicPr>
          <p:cNvPr id="3" name="Obrázok 2" descr="Obrázok, na ktorom je text&#10;&#10;Automaticky generovaný popis">
            <a:extLst>
              <a:ext uri="{FF2B5EF4-FFF2-40B4-BE49-F238E27FC236}">
                <a16:creationId xmlns:a16="http://schemas.microsoft.com/office/drawing/2014/main" id="{FFDE08BB-42E1-48FC-B0EB-888C429C45F2}"/>
              </a:ext>
            </a:extLst>
          </p:cNvPr>
          <p:cNvPicPr>
            <a:picLocks noChangeAspect="1"/>
          </p:cNvPicPr>
          <p:nvPr/>
        </p:nvPicPr>
        <p:blipFill rotWithShape="1">
          <a:blip r:embed="rId2">
            <a:extLst>
              <a:ext uri="{28A0092B-C50C-407E-A947-70E740481C1C}">
                <a14:useLocalDpi xmlns:a14="http://schemas.microsoft.com/office/drawing/2010/main" val="0"/>
              </a:ext>
            </a:extLst>
          </a:blip>
          <a:srcRect l="3334" t="30000" r="6665" b="10000"/>
          <a:stretch/>
        </p:blipFill>
        <p:spPr>
          <a:xfrm>
            <a:off x="908051" y="1453093"/>
            <a:ext cx="7078646" cy="4719099"/>
          </a:xfrm>
          <a:prstGeom prst="rect">
            <a:avLst/>
          </a:prstGeom>
        </p:spPr>
      </p:pic>
    </p:spTree>
  </p:cSld>
  <p:clrMapOvr>
    <a:masterClrMapping/>
  </p:clrMapOvr>
  <p:transition>
    <p:blinds/>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Nadpis 1"/>
          <p:cNvSpPr>
            <a:spLocks noGrp="1"/>
          </p:cNvSpPr>
          <p:nvPr>
            <p:ph type="title" idx="4294967295"/>
          </p:nvPr>
        </p:nvSpPr>
        <p:spPr>
          <a:xfrm>
            <a:off x="457200" y="304800"/>
            <a:ext cx="8234363" cy="685800"/>
          </a:xfrm>
        </p:spPr>
        <p:txBody>
          <a:bodyPr/>
          <a:lstStyle/>
          <a:p>
            <a:pPr eaLnBrk="1" hangingPunct="1"/>
            <a:r>
              <a:rPr lang="sk-SK" sz="2000" b="1" dirty="0"/>
              <a:t>23) Politika BOZP, kvality a </a:t>
            </a:r>
            <a:r>
              <a:rPr lang="sk-SK" sz="2000" b="1" dirty="0" err="1"/>
              <a:t>environmentu</a:t>
            </a:r>
            <a:endParaRPr lang="sk-SK" sz="2000" b="1" dirty="0"/>
          </a:p>
        </p:txBody>
      </p:sp>
      <p:sp>
        <p:nvSpPr>
          <p:cNvPr id="376834" name="Zástupný symbol obsahu 2"/>
          <p:cNvSpPr>
            <a:spLocks noGrp="1"/>
          </p:cNvSpPr>
          <p:nvPr>
            <p:ph idx="4294967295"/>
          </p:nvPr>
        </p:nvSpPr>
        <p:spPr>
          <a:xfrm>
            <a:off x="0" y="1828800"/>
            <a:ext cx="8235950" cy="4114800"/>
          </a:xfrm>
        </p:spPr>
        <p:txBody>
          <a:bodyPr/>
          <a:lstStyle/>
          <a:p>
            <a:pPr>
              <a:buFontTx/>
              <a:buNone/>
            </a:pPr>
            <a:endParaRPr lang="sk-SK" sz="1800" b="1">
              <a:solidFill>
                <a:srgbClr val="111111"/>
              </a:solidFill>
            </a:endParaRPr>
          </a:p>
          <a:p>
            <a:endParaRPr lang="fr-FR" sz="1800" i="1">
              <a:solidFill>
                <a:srgbClr val="111111"/>
              </a:solidFill>
            </a:endParaRPr>
          </a:p>
          <a:p>
            <a:pPr>
              <a:buFontTx/>
              <a:buNone/>
            </a:pPr>
            <a:r>
              <a:rPr lang="sk-SK" sz="1800" b="1">
                <a:solidFill>
                  <a:srgbClr val="111111"/>
                </a:solidFill>
                <a:sym typeface="Wingdings" pitchFamily="2" charset="2"/>
              </a:rPr>
              <a:t>	</a:t>
            </a:r>
            <a:endParaRPr lang="sk-SK" sz="1800" b="1" i="1">
              <a:solidFill>
                <a:srgbClr val="111111"/>
              </a:solidFill>
              <a:sym typeface="Wingdings" pitchFamily="2" charset="2"/>
            </a:endParaRPr>
          </a:p>
          <a:p>
            <a:pPr>
              <a:buFontTx/>
              <a:buNone/>
            </a:pPr>
            <a:endParaRPr lang="sk-SK" sz="1800" b="1" i="1">
              <a:solidFill>
                <a:srgbClr val="111111"/>
              </a:solidFill>
              <a:sym typeface="Wingdings" pitchFamily="2" charset="2"/>
            </a:endParaRPr>
          </a:p>
          <a:p>
            <a:pPr>
              <a:buFontTx/>
              <a:buNone/>
            </a:pPr>
            <a:endParaRPr lang="sk-SK" sz="1800" b="1" i="1">
              <a:solidFill>
                <a:srgbClr val="111111"/>
              </a:solidFill>
              <a:sym typeface="Wingdings" pitchFamily="2" charset="2"/>
            </a:endParaRPr>
          </a:p>
          <a:p>
            <a:pPr>
              <a:buFontTx/>
              <a:buNone/>
            </a:pPr>
            <a:endParaRPr lang="sk-SK" sz="1800" b="1" i="1">
              <a:solidFill>
                <a:srgbClr val="111111"/>
              </a:solidFill>
              <a:sym typeface="Wingdings" pitchFamily="2" charset="2"/>
            </a:endParaRPr>
          </a:p>
        </p:txBody>
      </p:sp>
      <p:sp>
        <p:nvSpPr>
          <p:cNvPr id="376835" name="Zástupný symbol čísla snímky 3"/>
          <p:cNvSpPr txBox="1">
            <a:spLocks noGrp="1"/>
          </p:cNvSpPr>
          <p:nvPr/>
        </p:nvSpPr>
        <p:spPr bwMode="auto">
          <a:xfrm>
            <a:off x="6453188" y="6324600"/>
            <a:ext cx="1905000" cy="269875"/>
          </a:xfrm>
          <a:prstGeom prst="rect">
            <a:avLst/>
          </a:prstGeom>
          <a:noFill/>
          <a:ln w="9525">
            <a:noFill/>
            <a:miter lim="800000"/>
            <a:headEnd/>
            <a:tailEnd/>
          </a:ln>
        </p:spPr>
        <p:txBody>
          <a:bodyPr lIns="0" tIns="0" rIns="0" bIns="0"/>
          <a:lstStyle/>
          <a:p>
            <a:pPr algn="r" eaLnBrk="0" hangingPunct="0"/>
            <a:fld id="{DC7192AC-234E-42C4-8CBD-0A4270159DF7}" type="slidenum">
              <a:rPr lang="sk-SK" sz="1100">
                <a:solidFill>
                  <a:srgbClr val="000000"/>
                </a:solidFill>
                <a:cs typeface="MS PGothic"/>
              </a:rPr>
              <a:pPr algn="r" eaLnBrk="0" hangingPunct="0"/>
              <a:t>6</a:t>
            </a:fld>
            <a:endParaRPr lang="sk-SK" sz="1100">
              <a:solidFill>
                <a:srgbClr val="000000"/>
              </a:solidFill>
              <a:cs typeface="MS PGothic"/>
            </a:endParaRPr>
          </a:p>
        </p:txBody>
      </p:sp>
      <p:sp>
        <p:nvSpPr>
          <p:cNvPr id="376836" name="Rectangle 5"/>
          <p:cNvSpPr>
            <a:spLocks noChangeArrowheads="1"/>
          </p:cNvSpPr>
          <p:nvPr/>
        </p:nvSpPr>
        <p:spPr bwMode="auto">
          <a:xfrm>
            <a:off x="0" y="1698625"/>
            <a:ext cx="9144000" cy="0"/>
          </a:xfrm>
          <a:prstGeom prst="rect">
            <a:avLst/>
          </a:prstGeom>
          <a:noFill/>
          <a:ln w="9525">
            <a:noFill/>
            <a:miter lim="800000"/>
            <a:headEnd/>
            <a:tailEnd/>
          </a:ln>
        </p:spPr>
        <p:txBody>
          <a:bodyPr wrap="none" anchor="ctr">
            <a:spAutoFit/>
          </a:bodyPr>
          <a:lstStyle/>
          <a:p>
            <a:endParaRPr lang="en-US">
              <a:latin typeface="Times New Roman" pitchFamily="18" charset="0"/>
              <a:cs typeface="MS PGothic"/>
            </a:endParaRPr>
          </a:p>
        </p:txBody>
      </p:sp>
      <p:sp>
        <p:nvSpPr>
          <p:cNvPr id="376837" name="Rectangle 14"/>
          <p:cNvSpPr>
            <a:spLocks noChangeArrowheads="1"/>
          </p:cNvSpPr>
          <p:nvPr/>
        </p:nvSpPr>
        <p:spPr bwMode="auto">
          <a:xfrm>
            <a:off x="0" y="1762125"/>
            <a:ext cx="9144000" cy="0"/>
          </a:xfrm>
          <a:prstGeom prst="rect">
            <a:avLst/>
          </a:prstGeom>
          <a:noFill/>
          <a:ln w="9525">
            <a:noFill/>
            <a:miter lim="800000"/>
            <a:headEnd/>
            <a:tailEnd/>
          </a:ln>
        </p:spPr>
        <p:txBody>
          <a:bodyPr wrap="none" tIns="152352" bIns="76176" anchor="ctr">
            <a:spAutoFit/>
          </a:bodyPr>
          <a:lstStyle/>
          <a:p>
            <a:endParaRPr lang="en-US">
              <a:latin typeface="Times New Roman" pitchFamily="18" charset="0"/>
              <a:cs typeface="MS PGothic"/>
            </a:endParaRPr>
          </a:p>
        </p:txBody>
      </p:sp>
      <p:sp>
        <p:nvSpPr>
          <p:cNvPr id="376838" name="Rectangle 15"/>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6839" name="Rectangle 16"/>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6840" name="Rectangle 17"/>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6841" name="Rectangle 18"/>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6842" name="Rectangle 19"/>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6843" name="Rectangle 20"/>
          <p:cNvSpPr>
            <a:spLocks noChangeArrowheads="1"/>
          </p:cNvSpPr>
          <p:nvPr/>
        </p:nvSpPr>
        <p:spPr bwMode="auto">
          <a:xfrm>
            <a:off x="0" y="1762125"/>
            <a:ext cx="3238500" cy="0"/>
          </a:xfrm>
          <a:prstGeom prst="rect">
            <a:avLst/>
          </a:prstGeom>
          <a:noFill/>
          <a:ln w="9525">
            <a:noFill/>
            <a:miter lim="800000"/>
            <a:headEnd/>
            <a:tailEnd/>
          </a:ln>
        </p:spPr>
        <p:txBody>
          <a:bodyPr wrap="none" anchor="ctr">
            <a:spAutoFit/>
          </a:bodyPr>
          <a:lstStyle/>
          <a:p>
            <a:endParaRPr lang="en-US">
              <a:cs typeface="MS PGothic"/>
            </a:endParaRPr>
          </a:p>
        </p:txBody>
      </p:sp>
      <p:sp>
        <p:nvSpPr>
          <p:cNvPr id="376844" name="Rectangle 51"/>
          <p:cNvSpPr>
            <a:spLocks noChangeArrowheads="1"/>
          </p:cNvSpPr>
          <p:nvPr/>
        </p:nvSpPr>
        <p:spPr bwMode="auto">
          <a:xfrm>
            <a:off x="0" y="5095875"/>
            <a:ext cx="9144000" cy="0"/>
          </a:xfrm>
          <a:prstGeom prst="rect">
            <a:avLst/>
          </a:prstGeom>
          <a:noFill/>
          <a:ln w="9525">
            <a:noFill/>
            <a:miter lim="800000"/>
            <a:headEnd/>
            <a:tailEnd/>
          </a:ln>
        </p:spPr>
        <p:txBody>
          <a:bodyPr wrap="none" anchor="ctr">
            <a:spAutoFit/>
          </a:bodyPr>
          <a:lstStyle/>
          <a:p>
            <a:endParaRPr lang="en-US">
              <a:latin typeface="Times New Roman" pitchFamily="18" charset="0"/>
              <a:cs typeface="MS PGothic"/>
            </a:endParaRPr>
          </a:p>
        </p:txBody>
      </p:sp>
      <p:pic>
        <p:nvPicPr>
          <p:cNvPr id="14" name="Obrázok 13">
            <a:extLst>
              <a:ext uri="{FF2B5EF4-FFF2-40B4-BE49-F238E27FC236}">
                <a16:creationId xmlns:a16="http://schemas.microsoft.com/office/drawing/2014/main" id="{996AC93A-3DA5-4851-B6A8-88F293CE3594}"/>
              </a:ext>
            </a:extLst>
          </p:cNvPr>
          <p:cNvPicPr/>
          <p:nvPr/>
        </p:nvPicPr>
        <p:blipFill rotWithShape="1">
          <a:blip r:embed="rId2"/>
          <a:srcRect l="5316" t="14949" r="24614" b="6185"/>
          <a:stretch/>
        </p:blipFill>
        <p:spPr bwMode="auto">
          <a:xfrm>
            <a:off x="908050" y="1219201"/>
            <a:ext cx="7327900" cy="5333999"/>
          </a:xfrm>
          <a:prstGeom prst="rect">
            <a:avLst/>
          </a:prstGeom>
          <a:ln>
            <a:noFill/>
          </a:ln>
          <a:extLst>
            <a:ext uri="{53640926-AAD7-44D8-BBD7-CCE9431645EC}">
              <a14:shadowObscured xmlns:a14="http://schemas.microsoft.com/office/drawing/2010/main"/>
            </a:ext>
          </a:extLst>
        </p:spPr>
      </p:pic>
      <p:pic>
        <p:nvPicPr>
          <p:cNvPr id="15" name="Obrázok 14">
            <a:extLst>
              <a:ext uri="{FF2B5EF4-FFF2-40B4-BE49-F238E27FC236}">
                <a16:creationId xmlns:a16="http://schemas.microsoft.com/office/drawing/2014/main" id="{58FAFF15-3C34-44E4-A3DE-AF7A99454CF0}"/>
              </a:ext>
            </a:extLst>
          </p:cNvPr>
          <p:cNvPicPr/>
          <p:nvPr/>
        </p:nvPicPr>
        <p:blipFill rotWithShape="1">
          <a:blip r:embed="rId3"/>
          <a:srcRect l="70903" t="10041" r="13791" b="79913"/>
          <a:stretch/>
        </p:blipFill>
        <p:spPr bwMode="auto">
          <a:xfrm>
            <a:off x="5943600" y="0"/>
            <a:ext cx="2971800" cy="1143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72412954"/>
      </p:ext>
    </p:extLst>
  </p:cSld>
  <p:clrMapOvr>
    <a:masterClrMapping/>
  </p:clrMapOvr>
  <p:transition>
    <p:blinds/>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81" name="Rectangle 2"/>
          <p:cNvSpPr>
            <a:spLocks noGrp="1" noChangeArrowheads="1"/>
          </p:cNvSpPr>
          <p:nvPr>
            <p:ph type="title" idx="4294967295"/>
          </p:nvPr>
        </p:nvSpPr>
        <p:spPr>
          <a:xfrm>
            <a:off x="0" y="304800"/>
            <a:ext cx="5695950" cy="496888"/>
          </a:xfrm>
        </p:spPr>
        <p:txBody>
          <a:bodyPr/>
          <a:lstStyle/>
          <a:p>
            <a:pPr marL="571500" indent="-571500"/>
            <a:r>
              <a:rPr lang="sk-SK" sz="2000" dirty="0"/>
              <a:t>1.1 Analýza úrazov dodávateľov </a:t>
            </a:r>
            <a:endParaRPr lang="en-GB" sz="2000" dirty="0"/>
          </a:p>
        </p:txBody>
      </p:sp>
      <p:sp>
        <p:nvSpPr>
          <p:cNvPr id="331782" name="Rectangle 3"/>
          <p:cNvSpPr>
            <a:spLocks noGrp="1" noChangeArrowheads="1"/>
          </p:cNvSpPr>
          <p:nvPr>
            <p:ph type="body" sz="half" idx="4294967295"/>
          </p:nvPr>
        </p:nvSpPr>
        <p:spPr>
          <a:xfrm>
            <a:off x="439738" y="1960563"/>
            <a:ext cx="8404225" cy="533400"/>
          </a:xfrm>
        </p:spPr>
        <p:txBody>
          <a:bodyPr/>
          <a:lstStyle/>
          <a:p>
            <a:pPr>
              <a:lnSpc>
                <a:spcPct val="80000"/>
              </a:lnSpc>
            </a:pPr>
            <a:endParaRPr lang="en-GB" sz="1200" dirty="0"/>
          </a:p>
          <a:p>
            <a:pPr>
              <a:lnSpc>
                <a:spcPct val="80000"/>
              </a:lnSpc>
              <a:buFontTx/>
              <a:buNone/>
            </a:pPr>
            <a:endParaRPr lang="en-GB" sz="1200" dirty="0"/>
          </a:p>
          <a:p>
            <a:pPr>
              <a:lnSpc>
                <a:spcPct val="80000"/>
              </a:lnSpc>
              <a:buFontTx/>
              <a:buNone/>
            </a:pPr>
            <a:endParaRPr lang="en-GB" sz="1200" dirty="0"/>
          </a:p>
        </p:txBody>
      </p:sp>
      <p:graphicFrame>
        <p:nvGraphicFramePr>
          <p:cNvPr id="331780" name="Object 4"/>
          <p:cNvGraphicFramePr>
            <a:graphicFrameLocks noGrp="1" noChangeAspect="1"/>
          </p:cNvGraphicFramePr>
          <p:nvPr>
            <p:ph sz="half" idx="4294967295"/>
          </p:nvPr>
        </p:nvGraphicFramePr>
        <p:xfrm>
          <a:off x="0" y="2735263"/>
          <a:ext cx="8766175" cy="3055937"/>
        </p:xfrm>
        <a:graphic>
          <a:graphicData uri="http://schemas.openxmlformats.org/presentationml/2006/ole">
            <mc:AlternateContent xmlns:mc="http://schemas.openxmlformats.org/markup-compatibility/2006">
              <mc:Choice xmlns:v="urn:schemas-microsoft-com:vml" Requires="v">
                <p:oleObj name="Graf" r:id="rId2" imgW="7220102" imgH="2476500" progId="Excel.Sheet.8">
                  <p:embed/>
                </p:oleObj>
              </mc:Choice>
              <mc:Fallback>
                <p:oleObj name="Graf" r:id="rId2" imgW="7220102" imgH="2476500" progId="Excel.Sheet.8">
                  <p:embed/>
                  <p:pic>
                    <p:nvPicPr>
                      <p:cNvPr id="33178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35263"/>
                        <a:ext cx="8766175" cy="305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1783" name="Rectangle 8"/>
          <p:cNvSpPr>
            <a:spLocks noChangeArrowheads="1"/>
          </p:cNvSpPr>
          <p:nvPr/>
        </p:nvSpPr>
        <p:spPr bwMode="auto">
          <a:xfrm>
            <a:off x="1524000" y="1524000"/>
            <a:ext cx="5727700" cy="641350"/>
          </a:xfrm>
          <a:prstGeom prst="rect">
            <a:avLst/>
          </a:prstGeom>
          <a:noFill/>
          <a:ln w="9525">
            <a:noFill/>
            <a:miter lim="800000"/>
            <a:headEnd/>
            <a:tailEnd/>
          </a:ln>
        </p:spPr>
        <p:txBody>
          <a:bodyPr wrap="none">
            <a:spAutoFit/>
          </a:bodyPr>
          <a:lstStyle/>
          <a:p>
            <a:pPr algn="ctr"/>
            <a:r>
              <a:rPr lang="sk-SK" b="1">
                <a:solidFill>
                  <a:srgbClr val="111111"/>
                </a:solidFill>
                <a:cs typeface="MS PGothic"/>
              </a:rPr>
              <a:t>Počet úrazov zamestnancov dodávateľských firiem</a:t>
            </a:r>
          </a:p>
          <a:p>
            <a:pPr algn="ctr"/>
            <a:r>
              <a:rPr lang="sk-SK" b="1">
                <a:solidFill>
                  <a:srgbClr val="111111"/>
                </a:solidFill>
                <a:cs typeface="MS PGothic"/>
              </a:rPr>
              <a:t> je 3 x väčší ako u zamestnancov !</a:t>
            </a:r>
          </a:p>
        </p:txBody>
      </p:sp>
      <p:pic>
        <p:nvPicPr>
          <p:cNvPr id="6" name="Obrázok 5">
            <a:extLst>
              <a:ext uri="{FF2B5EF4-FFF2-40B4-BE49-F238E27FC236}">
                <a16:creationId xmlns:a16="http://schemas.microsoft.com/office/drawing/2014/main" id="{EA0A815E-18C9-43DB-831F-4BC0D5CFA3E1}"/>
              </a:ext>
            </a:extLst>
          </p:cNvPr>
          <p:cNvPicPr/>
          <p:nvPr/>
        </p:nvPicPr>
        <p:blipFill rotWithShape="1">
          <a:blip r:embed="rId4"/>
          <a:srcRect l="70903" t="10041" r="13791" b="79913"/>
          <a:stretch/>
        </p:blipFill>
        <p:spPr bwMode="auto">
          <a:xfrm>
            <a:off x="5943600" y="0"/>
            <a:ext cx="2971800" cy="1143000"/>
          </a:xfrm>
          <a:prstGeom prst="rect">
            <a:avLst/>
          </a:prstGeom>
          <a:ln>
            <a:noFill/>
          </a:ln>
          <a:extLst>
            <a:ext uri="{53640926-AAD7-44D8-BBD7-CCE9431645EC}">
              <a14:shadowObscured xmlns:a14="http://schemas.microsoft.com/office/drawing/2010/main"/>
            </a:ext>
          </a:extLst>
        </p:spPr>
      </p:pic>
    </p:spTree>
  </p:cSld>
  <p:clrMapOvr>
    <a:masterClrMapping/>
  </p:clrMapOvr>
  <p:transition>
    <p:blinds/>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Nadpis 1"/>
          <p:cNvSpPr>
            <a:spLocks noGrp="1"/>
          </p:cNvSpPr>
          <p:nvPr>
            <p:ph type="title" idx="4294967295"/>
          </p:nvPr>
        </p:nvSpPr>
        <p:spPr>
          <a:xfrm>
            <a:off x="438150" y="304800"/>
            <a:ext cx="8234363" cy="792163"/>
          </a:xfrm>
        </p:spPr>
        <p:txBody>
          <a:bodyPr/>
          <a:lstStyle/>
          <a:p>
            <a:pPr eaLnBrk="1" hangingPunct="1"/>
            <a:r>
              <a:rPr lang="sk-SK" sz="2000" b="1" dirty="0"/>
              <a:t> </a:t>
            </a:r>
            <a:r>
              <a:rPr lang="en-US" sz="2000" b="1" dirty="0"/>
              <a:t>2. </a:t>
            </a:r>
            <a:r>
              <a:rPr lang="sk-SK" sz="2000" b="1" dirty="0"/>
              <a:t>Zlaté/základné pravidlá bezpečnosti</a:t>
            </a:r>
          </a:p>
        </p:txBody>
      </p:sp>
      <p:sp>
        <p:nvSpPr>
          <p:cNvPr id="332802" name="Zástupný symbol obsahu 2"/>
          <p:cNvSpPr>
            <a:spLocks noGrp="1"/>
          </p:cNvSpPr>
          <p:nvPr>
            <p:ph idx="4294967295"/>
          </p:nvPr>
        </p:nvSpPr>
        <p:spPr>
          <a:xfrm>
            <a:off x="0" y="1447800"/>
            <a:ext cx="9144000" cy="5181600"/>
          </a:xfrm>
        </p:spPr>
        <p:txBody>
          <a:bodyPr/>
          <a:lstStyle/>
          <a:p>
            <a:pPr eaLnBrk="1" hangingPunct="1"/>
            <a:endParaRPr lang="en-US" dirty="0"/>
          </a:p>
        </p:txBody>
      </p:sp>
      <p:sp>
        <p:nvSpPr>
          <p:cNvPr id="332803" name="Zástupný symbol čísla snímky 3"/>
          <p:cNvSpPr txBox="1">
            <a:spLocks noGrp="1"/>
          </p:cNvSpPr>
          <p:nvPr/>
        </p:nvSpPr>
        <p:spPr bwMode="auto">
          <a:xfrm>
            <a:off x="6453188" y="6324600"/>
            <a:ext cx="1905000" cy="269875"/>
          </a:xfrm>
          <a:prstGeom prst="rect">
            <a:avLst/>
          </a:prstGeom>
          <a:noFill/>
          <a:ln w="9525">
            <a:noFill/>
            <a:miter lim="800000"/>
            <a:headEnd/>
            <a:tailEnd/>
          </a:ln>
        </p:spPr>
        <p:txBody>
          <a:bodyPr lIns="0" tIns="0" rIns="0" bIns="0"/>
          <a:lstStyle/>
          <a:p>
            <a:pPr algn="r" eaLnBrk="0" hangingPunct="0"/>
            <a:fld id="{D252901A-4E27-4FE0-9C52-8CBC59F198A3}" type="slidenum">
              <a:rPr lang="sk-SK" sz="1100">
                <a:solidFill>
                  <a:srgbClr val="000000"/>
                </a:solidFill>
                <a:cs typeface="MS PGothic"/>
              </a:rPr>
              <a:pPr algn="r" eaLnBrk="0" hangingPunct="0"/>
              <a:t>8</a:t>
            </a:fld>
            <a:endParaRPr lang="sk-SK" sz="1100">
              <a:solidFill>
                <a:srgbClr val="000000"/>
              </a:solidFill>
              <a:cs typeface="MS PGothic"/>
            </a:endParaRPr>
          </a:p>
        </p:txBody>
      </p:sp>
      <p:pic>
        <p:nvPicPr>
          <p:cNvPr id="332804" name="Picture 5"/>
          <p:cNvPicPr>
            <a:picLocks noChangeAspect="1" noChangeArrowheads="1"/>
          </p:cNvPicPr>
          <p:nvPr/>
        </p:nvPicPr>
        <p:blipFill>
          <a:blip r:embed="rId2" cstate="print"/>
          <a:srcRect/>
          <a:stretch>
            <a:fillRect/>
          </a:stretch>
        </p:blipFill>
        <p:spPr bwMode="auto">
          <a:xfrm>
            <a:off x="228600" y="1695450"/>
            <a:ext cx="3676650" cy="666750"/>
          </a:xfrm>
          <a:prstGeom prst="rect">
            <a:avLst/>
          </a:prstGeom>
          <a:noFill/>
          <a:ln w="9525">
            <a:noFill/>
            <a:miter lim="800000"/>
            <a:headEnd/>
            <a:tailEnd/>
          </a:ln>
        </p:spPr>
      </p:pic>
      <p:pic>
        <p:nvPicPr>
          <p:cNvPr id="332805" name="Picture 6"/>
          <p:cNvPicPr>
            <a:picLocks noChangeAspect="1" noChangeArrowheads="1"/>
          </p:cNvPicPr>
          <p:nvPr/>
        </p:nvPicPr>
        <p:blipFill>
          <a:blip r:embed="rId3" cstate="print"/>
          <a:srcRect/>
          <a:stretch>
            <a:fillRect/>
          </a:stretch>
        </p:blipFill>
        <p:spPr bwMode="auto">
          <a:xfrm>
            <a:off x="228600" y="2609850"/>
            <a:ext cx="4038600" cy="666750"/>
          </a:xfrm>
          <a:prstGeom prst="rect">
            <a:avLst/>
          </a:prstGeom>
          <a:noFill/>
          <a:ln w="9525">
            <a:noFill/>
            <a:miter lim="800000"/>
            <a:headEnd/>
            <a:tailEnd/>
          </a:ln>
        </p:spPr>
      </p:pic>
      <p:pic>
        <p:nvPicPr>
          <p:cNvPr id="332806" name="Picture 7"/>
          <p:cNvPicPr>
            <a:picLocks noChangeAspect="1" noChangeArrowheads="1"/>
          </p:cNvPicPr>
          <p:nvPr/>
        </p:nvPicPr>
        <p:blipFill>
          <a:blip r:embed="rId4" cstate="print"/>
          <a:srcRect/>
          <a:stretch>
            <a:fillRect/>
          </a:stretch>
        </p:blipFill>
        <p:spPr bwMode="auto">
          <a:xfrm>
            <a:off x="228600" y="3524250"/>
            <a:ext cx="3638550" cy="666750"/>
          </a:xfrm>
          <a:prstGeom prst="rect">
            <a:avLst/>
          </a:prstGeom>
          <a:noFill/>
          <a:ln w="9525">
            <a:noFill/>
            <a:miter lim="800000"/>
            <a:headEnd/>
            <a:tailEnd/>
          </a:ln>
        </p:spPr>
      </p:pic>
      <p:pic>
        <p:nvPicPr>
          <p:cNvPr id="332807" name="Picture 8"/>
          <p:cNvPicPr>
            <a:picLocks noChangeAspect="1" noChangeArrowheads="1"/>
          </p:cNvPicPr>
          <p:nvPr/>
        </p:nvPicPr>
        <p:blipFill>
          <a:blip r:embed="rId5" cstate="print"/>
          <a:srcRect/>
          <a:stretch>
            <a:fillRect/>
          </a:stretch>
        </p:blipFill>
        <p:spPr bwMode="auto">
          <a:xfrm>
            <a:off x="228600" y="4514850"/>
            <a:ext cx="3876675" cy="666750"/>
          </a:xfrm>
          <a:prstGeom prst="rect">
            <a:avLst/>
          </a:prstGeom>
          <a:noFill/>
          <a:ln w="9525">
            <a:noFill/>
            <a:miter lim="800000"/>
            <a:headEnd/>
            <a:tailEnd/>
          </a:ln>
        </p:spPr>
      </p:pic>
      <p:pic>
        <p:nvPicPr>
          <p:cNvPr id="332808" name="Picture 9"/>
          <p:cNvPicPr>
            <a:picLocks noChangeAspect="1" noChangeArrowheads="1"/>
          </p:cNvPicPr>
          <p:nvPr/>
        </p:nvPicPr>
        <p:blipFill>
          <a:blip r:embed="rId6" cstate="print"/>
          <a:srcRect/>
          <a:stretch>
            <a:fillRect/>
          </a:stretch>
        </p:blipFill>
        <p:spPr bwMode="auto">
          <a:xfrm>
            <a:off x="228600" y="5353050"/>
            <a:ext cx="4543425" cy="666750"/>
          </a:xfrm>
          <a:prstGeom prst="rect">
            <a:avLst/>
          </a:prstGeom>
          <a:noFill/>
          <a:ln w="9525">
            <a:noFill/>
            <a:miter lim="800000"/>
            <a:headEnd/>
            <a:tailEnd/>
          </a:ln>
        </p:spPr>
      </p:pic>
      <p:pic>
        <p:nvPicPr>
          <p:cNvPr id="332809" name="Picture 10"/>
          <p:cNvPicPr>
            <a:picLocks noChangeAspect="1" noChangeArrowheads="1"/>
          </p:cNvPicPr>
          <p:nvPr/>
        </p:nvPicPr>
        <p:blipFill>
          <a:blip r:embed="rId7" cstate="print"/>
          <a:srcRect/>
          <a:stretch>
            <a:fillRect/>
          </a:stretch>
        </p:blipFill>
        <p:spPr bwMode="auto">
          <a:xfrm>
            <a:off x="4800600" y="1676400"/>
            <a:ext cx="3514725" cy="666750"/>
          </a:xfrm>
          <a:prstGeom prst="rect">
            <a:avLst/>
          </a:prstGeom>
          <a:noFill/>
          <a:ln w="9525">
            <a:noFill/>
            <a:miter lim="800000"/>
            <a:headEnd/>
            <a:tailEnd/>
          </a:ln>
        </p:spPr>
      </p:pic>
      <p:pic>
        <p:nvPicPr>
          <p:cNvPr id="332810" name="Picture 11"/>
          <p:cNvPicPr>
            <a:picLocks noChangeAspect="1" noChangeArrowheads="1"/>
          </p:cNvPicPr>
          <p:nvPr/>
        </p:nvPicPr>
        <p:blipFill>
          <a:blip r:embed="rId8" cstate="print"/>
          <a:srcRect/>
          <a:stretch>
            <a:fillRect/>
          </a:stretch>
        </p:blipFill>
        <p:spPr bwMode="auto">
          <a:xfrm>
            <a:off x="4800600" y="2590800"/>
            <a:ext cx="4171950" cy="666750"/>
          </a:xfrm>
          <a:prstGeom prst="rect">
            <a:avLst/>
          </a:prstGeom>
          <a:noFill/>
          <a:ln w="9525">
            <a:noFill/>
            <a:miter lim="800000"/>
            <a:headEnd/>
            <a:tailEnd/>
          </a:ln>
        </p:spPr>
      </p:pic>
      <p:pic>
        <p:nvPicPr>
          <p:cNvPr id="332811" name="Picture 12"/>
          <p:cNvPicPr>
            <a:picLocks noChangeAspect="1" noChangeArrowheads="1"/>
          </p:cNvPicPr>
          <p:nvPr/>
        </p:nvPicPr>
        <p:blipFill>
          <a:blip r:embed="rId9" cstate="print"/>
          <a:srcRect/>
          <a:stretch>
            <a:fillRect/>
          </a:stretch>
        </p:blipFill>
        <p:spPr bwMode="auto">
          <a:xfrm>
            <a:off x="4724400" y="3524250"/>
            <a:ext cx="4276725" cy="666750"/>
          </a:xfrm>
          <a:prstGeom prst="rect">
            <a:avLst/>
          </a:prstGeom>
          <a:noFill/>
          <a:ln w="9525">
            <a:noFill/>
            <a:miter lim="800000"/>
            <a:headEnd/>
            <a:tailEnd/>
          </a:ln>
        </p:spPr>
      </p:pic>
      <p:pic>
        <p:nvPicPr>
          <p:cNvPr id="332812" name="Picture 13"/>
          <p:cNvPicPr>
            <a:picLocks noChangeAspect="1" noChangeArrowheads="1"/>
          </p:cNvPicPr>
          <p:nvPr/>
        </p:nvPicPr>
        <p:blipFill>
          <a:blip r:embed="rId10" cstate="print"/>
          <a:srcRect/>
          <a:stretch>
            <a:fillRect/>
          </a:stretch>
        </p:blipFill>
        <p:spPr bwMode="auto">
          <a:xfrm>
            <a:off x="4724400" y="4438650"/>
            <a:ext cx="3505200" cy="666750"/>
          </a:xfrm>
          <a:prstGeom prst="rect">
            <a:avLst/>
          </a:prstGeom>
          <a:noFill/>
          <a:ln w="9525">
            <a:noFill/>
            <a:miter lim="800000"/>
            <a:headEnd/>
            <a:tailEnd/>
          </a:ln>
        </p:spPr>
      </p:pic>
      <p:pic>
        <p:nvPicPr>
          <p:cNvPr id="332813" name="Picture 14"/>
          <p:cNvPicPr>
            <a:picLocks noChangeAspect="1" noChangeArrowheads="1"/>
          </p:cNvPicPr>
          <p:nvPr/>
        </p:nvPicPr>
        <p:blipFill>
          <a:blip r:embed="rId11" cstate="print"/>
          <a:srcRect/>
          <a:stretch>
            <a:fillRect/>
          </a:stretch>
        </p:blipFill>
        <p:spPr bwMode="auto">
          <a:xfrm>
            <a:off x="4724400" y="5353050"/>
            <a:ext cx="4410075" cy="666750"/>
          </a:xfrm>
          <a:prstGeom prst="rect">
            <a:avLst/>
          </a:prstGeom>
          <a:noFill/>
          <a:ln w="9525">
            <a:noFill/>
            <a:miter lim="800000"/>
            <a:headEnd/>
            <a:tailEnd/>
          </a:ln>
        </p:spPr>
      </p:pic>
      <p:pic>
        <p:nvPicPr>
          <p:cNvPr id="15" name="Obrázok 14">
            <a:extLst>
              <a:ext uri="{FF2B5EF4-FFF2-40B4-BE49-F238E27FC236}">
                <a16:creationId xmlns:a16="http://schemas.microsoft.com/office/drawing/2014/main" id="{96B520A4-1E79-4B0A-A900-86C3DDF8E657}"/>
              </a:ext>
            </a:extLst>
          </p:cNvPr>
          <p:cNvPicPr/>
          <p:nvPr/>
        </p:nvPicPr>
        <p:blipFill rotWithShape="1">
          <a:blip r:embed="rId12"/>
          <a:srcRect l="70903" t="10041" r="13791" b="79913"/>
          <a:stretch/>
        </p:blipFill>
        <p:spPr bwMode="auto">
          <a:xfrm>
            <a:off x="5943600" y="0"/>
            <a:ext cx="2971800" cy="1143000"/>
          </a:xfrm>
          <a:prstGeom prst="rect">
            <a:avLst/>
          </a:prstGeom>
          <a:ln>
            <a:noFill/>
          </a:ln>
          <a:extLst>
            <a:ext uri="{53640926-AAD7-44D8-BBD7-CCE9431645EC}">
              <a14:shadowObscured xmlns:a14="http://schemas.microsoft.com/office/drawing/2010/main"/>
            </a:ext>
          </a:extLst>
        </p:spPr>
      </p:pic>
    </p:spTree>
  </p:cSld>
  <p:clrMapOvr>
    <a:masterClrMapping/>
  </p:clrMapOvr>
  <p:transition>
    <p:blinds/>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Nadpis 1"/>
          <p:cNvSpPr>
            <a:spLocks noGrp="1"/>
          </p:cNvSpPr>
          <p:nvPr>
            <p:ph type="title"/>
          </p:nvPr>
        </p:nvSpPr>
        <p:spPr>
          <a:xfrm>
            <a:off x="438150" y="198438"/>
            <a:ext cx="8234363" cy="792162"/>
          </a:xfrm>
        </p:spPr>
        <p:txBody>
          <a:bodyPr/>
          <a:lstStyle/>
          <a:p>
            <a:pPr eaLnBrk="1" hangingPunct="1"/>
            <a:r>
              <a:rPr lang="sk-SK" sz="2000" b="1" dirty="0"/>
              <a:t>3) Zásady vstupu do areálu AMG</a:t>
            </a:r>
          </a:p>
        </p:txBody>
      </p:sp>
      <p:sp>
        <p:nvSpPr>
          <p:cNvPr id="333826" name="Zástupný symbol obsahu 2"/>
          <p:cNvSpPr>
            <a:spLocks noGrp="1"/>
          </p:cNvSpPr>
          <p:nvPr>
            <p:ph idx="1"/>
          </p:nvPr>
        </p:nvSpPr>
        <p:spPr>
          <a:xfrm>
            <a:off x="439738" y="1219200"/>
            <a:ext cx="8475662" cy="4551363"/>
          </a:xfrm>
        </p:spPr>
        <p:txBody>
          <a:bodyPr/>
          <a:lstStyle/>
          <a:p>
            <a:pPr eaLnBrk="1" hangingPunct="1"/>
            <a:r>
              <a:rPr lang="sk-SK" sz="1600" b="1" dirty="0"/>
              <a:t>Na vstup do areálu slúži výlučne vrátnica spoločnosti</a:t>
            </a:r>
            <a:endParaRPr lang="sk-SK" sz="1600" b="1" dirty="0">
              <a:solidFill>
                <a:srgbClr val="111111"/>
              </a:solidFill>
            </a:endParaRPr>
          </a:p>
          <a:p>
            <a:pPr eaLnBrk="1" hangingPunct="1"/>
            <a:r>
              <a:rPr lang="sk-SK" sz="1600" b="1" dirty="0">
                <a:solidFill>
                  <a:schemeClr val="tx2"/>
                </a:solidFill>
              </a:rPr>
              <a:t>Vstup cez vrátnicu:</a:t>
            </a:r>
          </a:p>
          <a:p>
            <a:pPr eaLnBrk="1" hangingPunct="1">
              <a:buFontTx/>
              <a:buNone/>
            </a:pPr>
            <a:r>
              <a:rPr lang="sk-SK" dirty="0">
                <a:solidFill>
                  <a:srgbClr val="111111"/>
                </a:solidFill>
              </a:rPr>
              <a:t>    </a:t>
            </a:r>
            <a:r>
              <a:rPr lang="sk-SK" sz="1600" b="1" dirty="0">
                <a:solidFill>
                  <a:srgbClr val="111111"/>
                </a:solidFill>
              </a:rPr>
              <a:t>- Vstup automobilom je povolený iba v prípade ak veziete tovar/náradie</a:t>
            </a:r>
          </a:p>
          <a:p>
            <a:pPr eaLnBrk="1" hangingPunct="1">
              <a:buFontTx/>
              <a:buNone/>
            </a:pPr>
            <a:endParaRPr lang="sk-SK" sz="1600" b="1" dirty="0">
              <a:solidFill>
                <a:srgbClr val="111111"/>
              </a:solidFill>
            </a:endParaRPr>
          </a:p>
          <a:p>
            <a:pPr eaLnBrk="1" hangingPunct="1">
              <a:buFontTx/>
              <a:buNone/>
            </a:pPr>
            <a:r>
              <a:rPr lang="sk-SK" sz="1600" b="1" dirty="0">
                <a:solidFill>
                  <a:srgbClr val="111111"/>
                </a:solidFill>
              </a:rPr>
              <a:t>     - Materiál/náradie a pod. určené p spätnému vývozu zaeviduje pracovník </a:t>
            </a:r>
          </a:p>
          <a:p>
            <a:pPr eaLnBrk="1" hangingPunct="1">
              <a:buFontTx/>
              <a:buNone/>
            </a:pPr>
            <a:r>
              <a:rPr lang="sk-SK" sz="1600" b="1" dirty="0">
                <a:solidFill>
                  <a:srgbClr val="111111"/>
                </a:solidFill>
              </a:rPr>
              <a:t>       SBS na predpísanom tlačive</a:t>
            </a:r>
          </a:p>
          <a:p>
            <a:pPr eaLnBrk="1" hangingPunct="1">
              <a:buFontTx/>
              <a:buNone/>
            </a:pPr>
            <a:endParaRPr lang="sk-SK" sz="1600" b="1" dirty="0">
              <a:solidFill>
                <a:srgbClr val="111111"/>
              </a:solidFill>
            </a:endParaRPr>
          </a:p>
          <a:p>
            <a:pPr eaLnBrk="1" hangingPunct="1">
              <a:buFontTx/>
              <a:buNone/>
            </a:pPr>
            <a:r>
              <a:rPr lang="sk-SK" sz="1600" b="1" dirty="0">
                <a:solidFill>
                  <a:srgbClr val="111111"/>
                </a:solidFill>
              </a:rPr>
              <a:t>     - Na parkovanie sú určené iba vyhradené/označené miesta</a:t>
            </a:r>
            <a:r>
              <a:rPr lang="sk-SK" sz="1600" dirty="0">
                <a:solidFill>
                  <a:srgbClr val="111111"/>
                </a:solidFill>
              </a:rPr>
              <a:t> </a:t>
            </a:r>
          </a:p>
          <a:p>
            <a:pPr eaLnBrk="1" hangingPunct="1">
              <a:buFontTx/>
              <a:buNone/>
            </a:pPr>
            <a:endParaRPr lang="sk-SK" sz="1600" dirty="0">
              <a:solidFill>
                <a:srgbClr val="111111"/>
              </a:solidFill>
            </a:endParaRPr>
          </a:p>
          <a:p>
            <a:pPr eaLnBrk="1" hangingPunct="1">
              <a:buFontTx/>
              <a:buNone/>
            </a:pPr>
            <a:r>
              <a:rPr lang="sk-SK" sz="1600" b="1" dirty="0">
                <a:solidFill>
                  <a:srgbClr val="111111"/>
                </a:solidFill>
              </a:rPr>
              <a:t>     - V prípade ak dĺžka prác nepresiahne 3 pracovné dni, Vás pracovník SBS </a:t>
            </a:r>
          </a:p>
          <a:p>
            <a:pPr eaLnBrk="1" hangingPunct="1">
              <a:buFontTx/>
              <a:buNone/>
            </a:pPr>
            <a:r>
              <a:rPr lang="sk-SK" sz="1600" b="1" dirty="0">
                <a:solidFill>
                  <a:srgbClr val="111111"/>
                </a:solidFill>
              </a:rPr>
              <a:t>       vybaví navštívenkou, ktorú ste povinný nosiť na viditeľnom mieste</a:t>
            </a:r>
          </a:p>
          <a:p>
            <a:pPr eaLnBrk="1" hangingPunct="1">
              <a:buFontTx/>
              <a:buNone/>
            </a:pPr>
            <a:endParaRPr lang="sk-SK" sz="1600" b="1" dirty="0">
              <a:solidFill>
                <a:srgbClr val="111111"/>
              </a:solidFill>
            </a:endParaRPr>
          </a:p>
          <a:p>
            <a:pPr eaLnBrk="1" hangingPunct="1">
              <a:buFontTx/>
              <a:buNone/>
            </a:pPr>
            <a:r>
              <a:rPr lang="sk-SK" sz="1600" b="1" dirty="0">
                <a:solidFill>
                  <a:srgbClr val="111111"/>
                </a:solidFill>
              </a:rPr>
              <a:t>     - Dlhodobý dodávatelia/dĺžka prác nad 3 pracovné dni/ po absolvovaní </a:t>
            </a:r>
          </a:p>
          <a:p>
            <a:pPr eaLnBrk="1" hangingPunct="1">
              <a:buFontTx/>
              <a:buNone/>
            </a:pPr>
            <a:r>
              <a:rPr lang="sk-SK" sz="1600" b="1" dirty="0">
                <a:solidFill>
                  <a:srgbClr val="111111"/>
                </a:solidFill>
              </a:rPr>
              <a:t>       školenia obdržia preukaz vstupu</a:t>
            </a:r>
          </a:p>
          <a:p>
            <a:pPr eaLnBrk="1" hangingPunct="1">
              <a:buFontTx/>
              <a:buNone/>
            </a:pPr>
            <a:endParaRPr lang="sk-SK" sz="1600" dirty="0">
              <a:solidFill>
                <a:srgbClr val="111111"/>
              </a:solidFill>
            </a:endParaRPr>
          </a:p>
          <a:p>
            <a:pPr eaLnBrk="1" hangingPunct="1">
              <a:buFontTx/>
              <a:buNone/>
            </a:pPr>
            <a:r>
              <a:rPr lang="sk-SK" sz="1600" dirty="0">
                <a:solidFill>
                  <a:srgbClr val="111111"/>
                </a:solidFill>
              </a:rPr>
              <a:t>    </a:t>
            </a:r>
            <a:r>
              <a:rPr lang="sk-SK" sz="1600" b="1" dirty="0">
                <a:solidFill>
                  <a:srgbClr val="111111"/>
                </a:solidFill>
              </a:rPr>
              <a:t>- Pracovník SBS kontaktuje telefonicky zodpovednú osobu AMG, podľa</a:t>
            </a:r>
          </a:p>
          <a:p>
            <a:pPr eaLnBrk="1" hangingPunct="1">
              <a:buFontTx/>
              <a:buNone/>
            </a:pPr>
            <a:r>
              <a:rPr lang="sk-SK" sz="1600" b="1" dirty="0">
                <a:solidFill>
                  <a:srgbClr val="111111"/>
                </a:solidFill>
              </a:rPr>
              <a:t>       ktorej pokynov ste povinný sa riadiť</a:t>
            </a:r>
          </a:p>
          <a:p>
            <a:pPr eaLnBrk="1" hangingPunct="1">
              <a:buFontTx/>
              <a:buNone/>
            </a:pPr>
            <a:r>
              <a:rPr lang="sk-SK" sz="1800" b="1" dirty="0"/>
              <a:t>     </a:t>
            </a:r>
          </a:p>
        </p:txBody>
      </p:sp>
      <p:sp>
        <p:nvSpPr>
          <p:cNvPr id="98307" name="Zástupný symbol čísla snímky 3"/>
          <p:cNvSpPr>
            <a:spLocks noGrp="1"/>
          </p:cNvSpPr>
          <p:nvPr>
            <p:ph type="sldNum" sz="quarter" idx="12"/>
          </p:nvPr>
        </p:nvSpPr>
        <p:spPr/>
        <p:txBody>
          <a:bodyPr/>
          <a:lstStyle/>
          <a:p>
            <a:pPr fontAlgn="base">
              <a:spcAft>
                <a:spcPct val="0"/>
              </a:spcAft>
              <a:defRPr/>
            </a:pPr>
            <a:fld id="{84983D1D-E3F5-44D1-8499-DEDD561F3A26}" type="slidenum">
              <a:rPr lang="sk-SK" smtClean="0">
                <a:cs typeface="MS PGothic"/>
              </a:rPr>
              <a:pPr fontAlgn="base">
                <a:spcAft>
                  <a:spcPct val="0"/>
                </a:spcAft>
                <a:defRPr/>
              </a:pPr>
              <a:t>9</a:t>
            </a:fld>
            <a:endParaRPr lang="sk-SK">
              <a:cs typeface="MS PGothic"/>
            </a:endParaRPr>
          </a:p>
        </p:txBody>
      </p:sp>
      <p:pic>
        <p:nvPicPr>
          <p:cNvPr id="5" name="Obrázok 4">
            <a:extLst>
              <a:ext uri="{FF2B5EF4-FFF2-40B4-BE49-F238E27FC236}">
                <a16:creationId xmlns:a16="http://schemas.microsoft.com/office/drawing/2014/main" id="{FA5C23A2-737D-44BC-8CE2-32081C8DCE5A}"/>
              </a:ext>
            </a:extLst>
          </p:cNvPr>
          <p:cNvPicPr/>
          <p:nvPr/>
        </p:nvPicPr>
        <p:blipFill rotWithShape="1">
          <a:blip r:embed="rId2"/>
          <a:srcRect l="70903" t="10041" r="13791" b="79913"/>
          <a:stretch/>
        </p:blipFill>
        <p:spPr bwMode="auto">
          <a:xfrm>
            <a:off x="5943600" y="0"/>
            <a:ext cx="2971800" cy="1143000"/>
          </a:xfrm>
          <a:prstGeom prst="rect">
            <a:avLst/>
          </a:prstGeom>
          <a:ln>
            <a:noFill/>
          </a:ln>
          <a:extLst>
            <a:ext uri="{53640926-AAD7-44D8-BBD7-CCE9431645EC}">
              <a14:shadowObscured xmlns:a14="http://schemas.microsoft.com/office/drawing/2010/main"/>
            </a:ext>
          </a:extLst>
        </p:spPr>
      </p:pic>
    </p:spTree>
  </p:cSld>
  <p:clrMapOvr>
    <a:masterClrMapping/>
  </p:clrMapOvr>
  <p:transition>
    <p:blinds/>
  </p:transition>
</p:sld>
</file>

<file path=ppt/theme/theme1.xml><?xml version="1.0" encoding="utf-8"?>
<a:theme xmlns:a="http://schemas.openxmlformats.org/drawingml/2006/main" name="AMG motiv">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AMG1">
  <a:themeElements>
    <a:clrScheme name="AM_Template12 1">
      <a:dk1>
        <a:srgbClr val="696969"/>
      </a:dk1>
      <a:lt1>
        <a:srgbClr val="FFFFFF"/>
      </a:lt1>
      <a:dk2>
        <a:srgbClr val="FF3700"/>
      </a:dk2>
      <a:lt2>
        <a:srgbClr val="BAC48C"/>
      </a:lt2>
      <a:accent1>
        <a:srgbClr val="DCD4C2"/>
      </a:accent1>
      <a:accent2>
        <a:srgbClr val="C5BCA4"/>
      </a:accent2>
      <a:accent3>
        <a:srgbClr val="FFFFFF"/>
      </a:accent3>
      <a:accent4>
        <a:srgbClr val="595959"/>
      </a:accent4>
      <a:accent5>
        <a:srgbClr val="EBE6DD"/>
      </a:accent5>
      <a:accent6>
        <a:srgbClr val="B2AA94"/>
      </a:accent6>
      <a:hlink>
        <a:srgbClr val="8B819E"/>
      </a:hlink>
      <a:folHlink>
        <a:srgbClr val="9DB1C9"/>
      </a:folHlink>
    </a:clrScheme>
    <a:fontScheme name="AM_Template12">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247650" marR="0" indent="-247650" algn="l" defTabSz="914400" rtl="0" eaLnBrk="1" fontAlgn="base" latinLnBrk="0" hangingPunct="1">
          <a:lnSpc>
            <a:spcPct val="100000"/>
          </a:lnSpc>
          <a:spcBef>
            <a:spcPct val="20000"/>
          </a:spcBef>
          <a:spcAft>
            <a:spcPct val="0"/>
          </a:spcAft>
          <a:buClr>
            <a:schemeClr val="tx2"/>
          </a:buClr>
          <a:buSzTx/>
          <a:buFontTx/>
          <a:buChar char="•"/>
          <a:tabLst/>
          <a:defRPr kumimoji="0" lang="en-US" sz="2200" b="0" i="0" u="none" strike="noStrike" cap="none" normalizeH="0" baseline="0" smtClean="0">
            <a:ln>
              <a:noFill/>
            </a:ln>
            <a:solidFill>
              <a:schemeClr val="tx1"/>
            </a:solidFill>
            <a:effectLst/>
            <a:latin typeface="Arial" charset="0"/>
            <a:ea typeface="MS PGothic" pitchFamily="34"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247650" marR="0" indent="-247650" algn="l" defTabSz="914400" rtl="0" eaLnBrk="1" fontAlgn="base" latinLnBrk="0" hangingPunct="1">
          <a:lnSpc>
            <a:spcPct val="100000"/>
          </a:lnSpc>
          <a:spcBef>
            <a:spcPct val="20000"/>
          </a:spcBef>
          <a:spcAft>
            <a:spcPct val="0"/>
          </a:spcAft>
          <a:buClr>
            <a:schemeClr val="tx2"/>
          </a:buClr>
          <a:buSzTx/>
          <a:buFontTx/>
          <a:buChar char="•"/>
          <a:tabLst/>
          <a:defRPr kumimoji="0" lang="en-US" sz="2200" b="0" i="0" u="none" strike="noStrike" cap="none" normalizeH="0" baseline="0" smtClean="0">
            <a:ln>
              <a:noFill/>
            </a:ln>
            <a:solidFill>
              <a:schemeClr val="tx1"/>
            </a:solidFill>
            <a:effectLst/>
            <a:latin typeface="Arial" charset="0"/>
            <a:ea typeface="MS PGothic" pitchFamily="34" charset="-128"/>
          </a:defRPr>
        </a:defPPr>
      </a:lstStyle>
    </a:lnDef>
  </a:objectDefaults>
  <a:extraClrSchemeLst>
    <a:extraClrScheme>
      <a:clrScheme name="AM_Template12 1">
        <a:dk1>
          <a:srgbClr val="696969"/>
        </a:dk1>
        <a:lt1>
          <a:srgbClr val="FFFFFF"/>
        </a:lt1>
        <a:dk2>
          <a:srgbClr val="FF3700"/>
        </a:dk2>
        <a:lt2>
          <a:srgbClr val="BAC48C"/>
        </a:lt2>
        <a:accent1>
          <a:srgbClr val="DCD4C2"/>
        </a:accent1>
        <a:accent2>
          <a:srgbClr val="C5BCA4"/>
        </a:accent2>
        <a:accent3>
          <a:srgbClr val="FFFFFF"/>
        </a:accent3>
        <a:accent4>
          <a:srgbClr val="595959"/>
        </a:accent4>
        <a:accent5>
          <a:srgbClr val="EBE6DD"/>
        </a:accent5>
        <a:accent6>
          <a:srgbClr val="B2AA94"/>
        </a:accent6>
        <a:hlink>
          <a:srgbClr val="8B819E"/>
        </a:hlink>
        <a:folHlink>
          <a:srgbClr val="9DB1C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AM_Template12">
  <a:themeElements>
    <a:clrScheme name="AM_Template12 1">
      <a:dk1>
        <a:srgbClr val="696969"/>
      </a:dk1>
      <a:lt1>
        <a:srgbClr val="FFFFFF"/>
      </a:lt1>
      <a:dk2>
        <a:srgbClr val="FF3700"/>
      </a:dk2>
      <a:lt2>
        <a:srgbClr val="BAC48C"/>
      </a:lt2>
      <a:accent1>
        <a:srgbClr val="DCD4C2"/>
      </a:accent1>
      <a:accent2>
        <a:srgbClr val="C5BCA4"/>
      </a:accent2>
      <a:accent3>
        <a:srgbClr val="FFFFFF"/>
      </a:accent3>
      <a:accent4>
        <a:srgbClr val="595959"/>
      </a:accent4>
      <a:accent5>
        <a:srgbClr val="EBE6DD"/>
      </a:accent5>
      <a:accent6>
        <a:srgbClr val="B2AA94"/>
      </a:accent6>
      <a:hlink>
        <a:srgbClr val="8B819E"/>
      </a:hlink>
      <a:folHlink>
        <a:srgbClr val="9DB1C9"/>
      </a:folHlink>
    </a:clrScheme>
    <a:fontScheme name="AM_Template12">
      <a:majorFont>
        <a:latin typeface="Arial"/>
        <a:ea typeface="MS PGothic"/>
        <a:cs typeface=""/>
      </a:majorFont>
      <a:minorFont>
        <a:latin typeface="Arial"/>
        <a:ea typeface="MS PGothic"/>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63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ea typeface="MS PGothic" pitchFamily="34" charset="-128"/>
          </a:defRPr>
        </a:defPPr>
      </a:lstStyle>
    </a:spDef>
    <a:lnDef>
      <a:spPr bwMode="auto">
        <a:xfrm>
          <a:off x="0" y="0"/>
          <a:ext cx="1" cy="1"/>
        </a:xfrm>
        <a:custGeom>
          <a:avLst/>
          <a:gdLst/>
          <a:ahLst/>
          <a:cxnLst/>
          <a:rect l="0" t="0" r="0" b="0"/>
          <a:pathLst/>
        </a:custGeom>
        <a:solidFill>
          <a:schemeClr val="bg1"/>
        </a:solidFill>
        <a:ln w="63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ea typeface="MS PGothic" pitchFamily="34" charset="-128"/>
          </a:defRPr>
        </a:defPPr>
      </a:lstStyle>
    </a:lnDef>
  </a:objectDefaults>
  <a:extraClrSchemeLst>
    <a:extraClrScheme>
      <a:clrScheme name="AM_Template12 1">
        <a:dk1>
          <a:srgbClr val="696969"/>
        </a:dk1>
        <a:lt1>
          <a:srgbClr val="FFFFFF"/>
        </a:lt1>
        <a:dk2>
          <a:srgbClr val="FF3700"/>
        </a:dk2>
        <a:lt2>
          <a:srgbClr val="BAC48C"/>
        </a:lt2>
        <a:accent1>
          <a:srgbClr val="DCD4C2"/>
        </a:accent1>
        <a:accent2>
          <a:srgbClr val="C5BCA4"/>
        </a:accent2>
        <a:accent3>
          <a:srgbClr val="FFFFFF"/>
        </a:accent3>
        <a:accent4>
          <a:srgbClr val="595959"/>
        </a:accent4>
        <a:accent5>
          <a:srgbClr val="EBE6DD"/>
        </a:accent5>
        <a:accent6>
          <a:srgbClr val="B2AA94"/>
        </a:accent6>
        <a:hlink>
          <a:srgbClr val="8B819E"/>
        </a:hlink>
        <a:folHlink>
          <a:srgbClr val="9DB1C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AMG motiv">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AMG1">
  <a:themeElements>
    <a:clrScheme name="AM_Template12 1">
      <a:dk1>
        <a:srgbClr val="696969"/>
      </a:dk1>
      <a:lt1>
        <a:srgbClr val="FFFFFF"/>
      </a:lt1>
      <a:dk2>
        <a:srgbClr val="FF3700"/>
      </a:dk2>
      <a:lt2>
        <a:srgbClr val="BAC48C"/>
      </a:lt2>
      <a:accent1>
        <a:srgbClr val="DCD4C2"/>
      </a:accent1>
      <a:accent2>
        <a:srgbClr val="C5BCA4"/>
      </a:accent2>
      <a:accent3>
        <a:srgbClr val="FFFFFF"/>
      </a:accent3>
      <a:accent4>
        <a:srgbClr val="595959"/>
      </a:accent4>
      <a:accent5>
        <a:srgbClr val="EBE6DD"/>
      </a:accent5>
      <a:accent6>
        <a:srgbClr val="B2AA94"/>
      </a:accent6>
      <a:hlink>
        <a:srgbClr val="8B819E"/>
      </a:hlink>
      <a:folHlink>
        <a:srgbClr val="9DB1C9"/>
      </a:folHlink>
    </a:clrScheme>
    <a:fontScheme name="AM_Template12">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247650" marR="0" indent="-247650" algn="l" defTabSz="914400" rtl="0" eaLnBrk="1" fontAlgn="base" latinLnBrk="0" hangingPunct="1">
          <a:lnSpc>
            <a:spcPct val="100000"/>
          </a:lnSpc>
          <a:spcBef>
            <a:spcPct val="20000"/>
          </a:spcBef>
          <a:spcAft>
            <a:spcPct val="0"/>
          </a:spcAft>
          <a:buClr>
            <a:schemeClr val="tx2"/>
          </a:buClr>
          <a:buSzTx/>
          <a:buFontTx/>
          <a:buChar char="•"/>
          <a:tabLst/>
          <a:defRPr kumimoji="0" lang="en-US" sz="2200" b="0" i="0" u="none" strike="noStrike" cap="none" normalizeH="0" baseline="0" smtClean="0">
            <a:ln>
              <a:noFill/>
            </a:ln>
            <a:solidFill>
              <a:schemeClr val="tx1"/>
            </a:solidFill>
            <a:effectLst/>
            <a:latin typeface="Arial" charset="0"/>
            <a:ea typeface="MS PGothic" pitchFamily="34"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247650" marR="0" indent="-247650" algn="l" defTabSz="914400" rtl="0" eaLnBrk="1" fontAlgn="base" latinLnBrk="0" hangingPunct="1">
          <a:lnSpc>
            <a:spcPct val="100000"/>
          </a:lnSpc>
          <a:spcBef>
            <a:spcPct val="20000"/>
          </a:spcBef>
          <a:spcAft>
            <a:spcPct val="0"/>
          </a:spcAft>
          <a:buClr>
            <a:schemeClr val="tx2"/>
          </a:buClr>
          <a:buSzTx/>
          <a:buFontTx/>
          <a:buChar char="•"/>
          <a:tabLst/>
          <a:defRPr kumimoji="0" lang="en-US" sz="2200" b="0" i="0" u="none" strike="noStrike" cap="none" normalizeH="0" baseline="0" smtClean="0">
            <a:ln>
              <a:noFill/>
            </a:ln>
            <a:solidFill>
              <a:schemeClr val="tx1"/>
            </a:solidFill>
            <a:effectLst/>
            <a:latin typeface="Arial" charset="0"/>
            <a:ea typeface="MS PGothic" pitchFamily="34" charset="-128"/>
          </a:defRPr>
        </a:defPPr>
      </a:lstStyle>
    </a:lnDef>
  </a:objectDefaults>
  <a:extraClrSchemeLst>
    <a:extraClrScheme>
      <a:clrScheme name="AM_Template12 1">
        <a:dk1>
          <a:srgbClr val="696969"/>
        </a:dk1>
        <a:lt1>
          <a:srgbClr val="FFFFFF"/>
        </a:lt1>
        <a:dk2>
          <a:srgbClr val="FF3700"/>
        </a:dk2>
        <a:lt2>
          <a:srgbClr val="BAC48C"/>
        </a:lt2>
        <a:accent1>
          <a:srgbClr val="DCD4C2"/>
        </a:accent1>
        <a:accent2>
          <a:srgbClr val="C5BCA4"/>
        </a:accent2>
        <a:accent3>
          <a:srgbClr val="FFFFFF"/>
        </a:accent3>
        <a:accent4>
          <a:srgbClr val="595959"/>
        </a:accent4>
        <a:accent5>
          <a:srgbClr val="EBE6DD"/>
        </a:accent5>
        <a:accent6>
          <a:srgbClr val="B2AA94"/>
        </a:accent6>
        <a:hlink>
          <a:srgbClr val="8B819E"/>
        </a:hlink>
        <a:folHlink>
          <a:srgbClr val="9DB1C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AM_Template12">
  <a:themeElements>
    <a:clrScheme name="AM_Template12 1">
      <a:dk1>
        <a:srgbClr val="696969"/>
      </a:dk1>
      <a:lt1>
        <a:srgbClr val="FFFFFF"/>
      </a:lt1>
      <a:dk2>
        <a:srgbClr val="FF3700"/>
      </a:dk2>
      <a:lt2>
        <a:srgbClr val="BAC48C"/>
      </a:lt2>
      <a:accent1>
        <a:srgbClr val="DCD4C2"/>
      </a:accent1>
      <a:accent2>
        <a:srgbClr val="C5BCA4"/>
      </a:accent2>
      <a:accent3>
        <a:srgbClr val="FFFFFF"/>
      </a:accent3>
      <a:accent4>
        <a:srgbClr val="595959"/>
      </a:accent4>
      <a:accent5>
        <a:srgbClr val="EBE6DD"/>
      </a:accent5>
      <a:accent6>
        <a:srgbClr val="B2AA94"/>
      </a:accent6>
      <a:hlink>
        <a:srgbClr val="8B819E"/>
      </a:hlink>
      <a:folHlink>
        <a:srgbClr val="9DB1C9"/>
      </a:folHlink>
    </a:clrScheme>
    <a:fontScheme name="AM_Template12">
      <a:majorFont>
        <a:latin typeface="Arial"/>
        <a:ea typeface="MS PGothic"/>
        <a:cs typeface=""/>
      </a:majorFont>
      <a:minorFont>
        <a:latin typeface="Arial"/>
        <a:ea typeface="MS PGothic"/>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63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ea typeface="MS PGothic" pitchFamily="34" charset="-128"/>
          </a:defRPr>
        </a:defPPr>
      </a:lstStyle>
    </a:spDef>
    <a:lnDef>
      <a:spPr bwMode="auto">
        <a:xfrm>
          <a:off x="0" y="0"/>
          <a:ext cx="1" cy="1"/>
        </a:xfrm>
        <a:custGeom>
          <a:avLst/>
          <a:gdLst/>
          <a:ahLst/>
          <a:cxnLst/>
          <a:rect l="0" t="0" r="0" b="0"/>
          <a:pathLst/>
        </a:custGeom>
        <a:solidFill>
          <a:schemeClr val="bg1"/>
        </a:solidFill>
        <a:ln w="63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charset="0"/>
            <a:ea typeface="MS PGothic" pitchFamily="34" charset="-128"/>
          </a:defRPr>
        </a:defPPr>
      </a:lstStyle>
    </a:lnDef>
  </a:objectDefaults>
  <a:extraClrSchemeLst>
    <a:extraClrScheme>
      <a:clrScheme name="AM_Template12 1">
        <a:dk1>
          <a:srgbClr val="696969"/>
        </a:dk1>
        <a:lt1>
          <a:srgbClr val="FFFFFF"/>
        </a:lt1>
        <a:dk2>
          <a:srgbClr val="FF3700"/>
        </a:dk2>
        <a:lt2>
          <a:srgbClr val="BAC48C"/>
        </a:lt2>
        <a:accent1>
          <a:srgbClr val="DCD4C2"/>
        </a:accent1>
        <a:accent2>
          <a:srgbClr val="C5BCA4"/>
        </a:accent2>
        <a:accent3>
          <a:srgbClr val="FFFFFF"/>
        </a:accent3>
        <a:accent4>
          <a:srgbClr val="595959"/>
        </a:accent4>
        <a:accent5>
          <a:srgbClr val="EBE6DD"/>
        </a:accent5>
        <a:accent6>
          <a:srgbClr val="B2AA94"/>
        </a:accent6>
        <a:hlink>
          <a:srgbClr val="8B819E"/>
        </a:hlink>
        <a:folHlink>
          <a:srgbClr val="9DB1C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BFABF61BBFB00F44BB2861348BE69D3F" ma:contentTypeVersion="2" ma:contentTypeDescription="Umožňuje vytvoriť nový dokument." ma:contentTypeScope="" ma:versionID="66eca5e81a44fb964c4e7cf45cbef21e">
  <xsd:schema xmlns:xsd="http://www.w3.org/2001/XMLSchema" xmlns:xs="http://www.w3.org/2001/XMLSchema" xmlns:p="http://schemas.microsoft.com/office/2006/metadata/properties" xmlns:ns2="67211096-880d-4375-8b4c-309da67edf7e" targetNamespace="http://schemas.microsoft.com/office/2006/metadata/properties" ma:root="true" ma:fieldsID="03facad854c86c2cdee2034edd801e1d" ns2:_="">
    <xsd:import namespace="67211096-880d-4375-8b4c-309da67edf7e"/>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211096-880d-4375-8b4c-309da67edf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B0D61AD-BA6D-472E-BB78-52ED9459C120}">
  <ds:schemaRefs>
    <ds:schemaRef ds:uri="http://schemas.microsoft.com/sharepoint/v3/contenttype/forms"/>
  </ds:schemaRefs>
</ds:datastoreItem>
</file>

<file path=customXml/itemProps2.xml><?xml version="1.0" encoding="utf-8"?>
<ds:datastoreItem xmlns:ds="http://schemas.openxmlformats.org/officeDocument/2006/customXml" ds:itemID="{74B27A41-FAB9-49B1-87CD-42D66706F0AC}">
  <ds:schemaRefs>
    <ds:schemaRef ds:uri="http://purl.org/dc/elements/1.1/"/>
    <ds:schemaRef ds:uri="http://www.w3.org/XML/1998/namespace"/>
    <ds:schemaRef ds:uri="http://purl.org/dc/dcmitype/"/>
    <ds:schemaRef ds:uri="http://schemas.openxmlformats.org/package/2006/metadata/core-properties"/>
    <ds:schemaRef ds:uri="http://purl.org/dc/terms/"/>
    <ds:schemaRef ds:uri="http://schemas.microsoft.com/office/2006/documentManagement/types"/>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33E5C1CE-D10C-43FB-839B-DBFB3BD36FC2}"/>
</file>

<file path=docProps/app.xml><?xml version="1.0" encoding="utf-8"?>
<Properties xmlns="http://schemas.openxmlformats.org/officeDocument/2006/extended-properties" xmlns:vt="http://schemas.openxmlformats.org/officeDocument/2006/docPropsVTypes">
  <Template>AMG motiv</Template>
  <TotalTime>2275</TotalTime>
  <Words>4313</Words>
  <Application>Microsoft Office PowerPoint</Application>
  <PresentationFormat>Prezentácia na obrazovke (4:3)</PresentationFormat>
  <Paragraphs>602</Paragraphs>
  <Slides>57</Slides>
  <Notes>5</Notes>
  <HiddenSlides>0</HiddenSlides>
  <MMClips>0</MMClips>
  <ScaleCrop>false</ScaleCrop>
  <HeadingPairs>
    <vt:vector size="8" baseType="variant">
      <vt:variant>
        <vt:lpstr>Použité písma</vt:lpstr>
      </vt:variant>
      <vt:variant>
        <vt:i4>4</vt:i4>
      </vt:variant>
      <vt:variant>
        <vt:lpstr>Motív</vt:lpstr>
      </vt:variant>
      <vt:variant>
        <vt:i4>6</vt:i4>
      </vt:variant>
      <vt:variant>
        <vt:lpstr>Vložené servery OLE</vt:lpstr>
      </vt:variant>
      <vt:variant>
        <vt:i4>3</vt:i4>
      </vt:variant>
      <vt:variant>
        <vt:lpstr>Nadpisy snímok</vt:lpstr>
      </vt:variant>
      <vt:variant>
        <vt:i4>57</vt:i4>
      </vt:variant>
    </vt:vector>
  </HeadingPairs>
  <TitlesOfParts>
    <vt:vector size="70" baseType="lpstr">
      <vt:lpstr>Arial</vt:lpstr>
      <vt:lpstr>Calibri</vt:lpstr>
      <vt:lpstr>Times New Roman</vt:lpstr>
      <vt:lpstr>Wingdings</vt:lpstr>
      <vt:lpstr>AMG motiv</vt:lpstr>
      <vt:lpstr>AMG1</vt:lpstr>
      <vt:lpstr>1_AM_Template12</vt:lpstr>
      <vt:lpstr>1_AMG motiv</vt:lpstr>
      <vt:lpstr>1_AMG1</vt:lpstr>
      <vt:lpstr>2_AM_Template12</vt:lpstr>
      <vt:lpstr>Graf</vt:lpstr>
      <vt:lpstr>Image</vt:lpstr>
      <vt:lpstr>Photo Editor Photo</vt:lpstr>
      <vt:lpstr>Manuál pre zamestnancov / dodávateľov (obrázková verzia)/ Safety manual for contractors (image version)</vt:lpstr>
      <vt:lpstr>Obsah </vt:lpstr>
      <vt:lpstr>Obsah </vt:lpstr>
      <vt:lpstr>1) Účel manuálu</vt:lpstr>
      <vt:lpstr>Systém riadenia BOZP, PO a ochrany životného prostredia</vt:lpstr>
      <vt:lpstr>23) Politika BOZP, kvality a environmentu</vt:lpstr>
      <vt:lpstr>1.1 Analýza úrazov dodávateľov </vt:lpstr>
      <vt:lpstr> 2. Zlaté/základné pravidlá bezpečnosti</vt:lpstr>
      <vt:lpstr>3) Zásady vstupu do areálu AMG</vt:lpstr>
      <vt:lpstr>Prezentácia programu PowerPoint</vt:lpstr>
      <vt:lpstr>4) Všeobecné zásady bezpečnosti a ochrany zdravia pri práci /BOZP/, ochrany pred požiarmi /OPP/ a ochrany životného prostredia /OŽP/</vt:lpstr>
      <vt:lpstr>Prezentácia programu PowerPoint</vt:lpstr>
      <vt:lpstr>Prezentácia programu PowerPoint</vt:lpstr>
      <vt:lpstr>Všeobecné zásady</vt:lpstr>
      <vt:lpstr>  Všeobecné zásady</vt:lpstr>
      <vt:lpstr>Všeobecné zásady</vt:lpstr>
      <vt:lpstr>Všeobecné zásady</vt:lpstr>
      <vt:lpstr>5 ) Odborná a zdravotná spôsobilosť</vt:lpstr>
      <vt:lpstr>6.) Používanie osobných ochranných pracovných       pomôcok  /OOPP/</vt:lpstr>
      <vt:lpstr>Prezentácia programu PowerPoint</vt:lpstr>
      <vt:lpstr>6.2) Špecifické OOPP pri vykonávaných činnostiach</vt:lpstr>
      <vt:lpstr>  V nasledujúcej tabuľke sú uvedené špecifické pravidlá BOZP a PO pre jednotlivé technologické linky nainštalované v spoločnosti AMG. Je nutné rešpektovať všetky výstražné nápisy a piktogramy na zariadeniach a počas pobytu v pracovnom priestore zariadenia sa riadiť pokynmi zodpovedného pracovníka.</vt:lpstr>
      <vt:lpstr>7) Najzávažnejšie zostatkové riziká a nebezpečenstvá </vt:lpstr>
      <vt:lpstr>Prezentácia programu PowerPoint</vt:lpstr>
      <vt:lpstr>Prezentácia programu PowerPoint</vt:lpstr>
      <vt:lpstr>Prezentácia programu PowerPoint</vt:lpstr>
      <vt:lpstr>8) Ochrana životného prostredia, separácia odpadov</vt:lpstr>
      <vt:lpstr> 8.1) Separácia odpadov</vt:lpstr>
      <vt:lpstr>9) Špecifické pravidlá pre výrobné/skladové priestory V nasledujúcej tabuľke sú uvedené špecifické pravidlá BOZP a PO pre jednotlivé technologické linky nainštalované v spoločnosti AMG. Je nutné rešpektovať všetky výstražné nápisy a piktogramy na zariadeniach a počas pobytu v pracovnom priestore zariadenia sa riadiť pokynmi zodpovedného pracovníka.</vt:lpstr>
      <vt:lpstr>9.1)  Povinnosti pred zahájením prác zo strany AMG</vt:lpstr>
      <vt:lpstr>Povinnosti pred zahájením prác zo strany AMG</vt:lpstr>
      <vt:lpstr>Povinnosti pred zahájením prác zo strany dodávateľa</vt:lpstr>
      <vt:lpstr>Povinnosti pred zahájením prác zo strany dodávateľa</vt:lpstr>
      <vt:lpstr>Povinnosti pred zahájením prác zo strany dodávateľa</vt:lpstr>
      <vt:lpstr> 9.2 Zaistenie stroja /LOCK-OUT/TAG-OUT/ počas opravy/údržby</vt:lpstr>
      <vt:lpstr> Zaistenie stroja /LOCK-OUT/TAG-OUT/ počas opravy/údržby</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13) Vstup do uzatvorených priestorov/ slučkové jamy </vt:lpstr>
      <vt:lpstr>  </vt:lpstr>
      <vt:lpstr>15)  Zásady bezpečnosti práce v priestore železničnej        vlečky</vt:lpstr>
      <vt:lpstr>16) Zásady bezpečnosti práce v  sklade zvitkov Sklad zvitkov – sklad zvitkov je oplotený, zabezpečený elektronickým zámkom na vstupných bránkach. Vstup do skladu je možný iba vybranému a preškolenému okruhu zamestnancov, ktorý majú prístup na základe vydaného čipu od elektronického systému bránky. Pri každom vstupe je oprávnená osoba povinná informovať pracovníka skladu o jej pohybe v sklade.</vt:lpstr>
      <vt:lpstr>17)  Manipulácia s bremenami, používanie žeriavov,         vysokozdvižných vozíkov</vt:lpstr>
      <vt:lpstr>Prezentácia programu PowerPoint</vt:lpstr>
      <vt:lpstr>18) Práce so zvýšeným  nebezpečenstvom vzniku  požiaru</vt:lpstr>
      <vt:lpstr>Prezentácia programu PowerPoint</vt:lpstr>
      <vt:lpstr>20)  Havarijná pripravenosť</vt:lpstr>
      <vt:lpstr>20.1)  Požarno-evakuačný plán, rozmiestnenie lekárničiek a           hlavných uzáverov energií</vt:lpstr>
      <vt:lpstr>20.2)  Zásady poskytovania  prvej pomoci</vt:lpstr>
      <vt:lpstr>21) Pravidlá na ochranu Vašich rúk </vt:lpstr>
      <vt:lpstr>22) Hlásenie a vyšetrovanie mimoriadnych udalostí </vt:lpstr>
      <vt:lpstr>23) Ciele BOZP, kvality a environmentu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Manuál pre dodávateľov / Safety manual for contractors</dc:title>
  <dc:creator>Jozef</dc:creator>
  <cp:lastModifiedBy>Kadlecik, Jaroslav</cp:lastModifiedBy>
  <cp:revision>188</cp:revision>
  <cp:lastPrinted>2021-05-13T06:25:10Z</cp:lastPrinted>
  <dcterms:modified xsi:type="dcterms:W3CDTF">2021-09-10T07:41:39Z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0x010100BFABF61BBFB00F44BB2861348BE69D3F</vt:lpwstr>
  </property>
  <property fmtid="{D5CDD505-2E9C-101B-9397-08002B2CF9AE}" pid="3" name="Order">
    <vt:r8>230800</vt:r8>
  </property>
  <property fmtid="{D5CDD505-2E9C-101B-9397-08002B2CF9AE}" pid="4" name="Náhľad">
    <vt:lpwstr>, </vt:lpwstr>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ies>
</file>